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4"/>
  </p:sldMasterIdLst>
  <p:sldIdLst>
    <p:sldId id="256" r:id="rId5"/>
    <p:sldId id="299" r:id="rId6"/>
    <p:sldId id="257" r:id="rId7"/>
    <p:sldId id="258" r:id="rId8"/>
    <p:sldId id="259" r:id="rId9"/>
    <p:sldId id="260" r:id="rId10"/>
    <p:sldId id="261" r:id="rId11"/>
    <p:sldId id="262" r:id="rId12"/>
    <p:sldId id="265" r:id="rId13"/>
    <p:sldId id="267" r:id="rId14"/>
    <p:sldId id="270" r:id="rId15"/>
    <p:sldId id="269" r:id="rId16"/>
    <p:sldId id="272" r:id="rId17"/>
    <p:sldId id="274" r:id="rId18"/>
    <p:sldId id="271" r:id="rId19"/>
    <p:sldId id="273" r:id="rId20"/>
    <p:sldId id="312" r:id="rId21"/>
    <p:sldId id="276" r:id="rId22"/>
    <p:sldId id="277" r:id="rId23"/>
    <p:sldId id="281" r:id="rId24"/>
    <p:sldId id="275" r:id="rId25"/>
    <p:sldId id="283" r:id="rId26"/>
    <p:sldId id="282" r:id="rId27"/>
    <p:sldId id="285" r:id="rId28"/>
    <p:sldId id="286" r:id="rId29"/>
    <p:sldId id="284" r:id="rId30"/>
    <p:sldId id="290" r:id="rId31"/>
    <p:sldId id="289" r:id="rId32"/>
    <p:sldId id="288" r:id="rId33"/>
    <p:sldId id="306" r:id="rId34"/>
    <p:sldId id="304" r:id="rId35"/>
    <p:sldId id="293" r:id="rId36"/>
    <p:sldId id="294" r:id="rId37"/>
    <p:sldId id="300" r:id="rId38"/>
    <p:sldId id="301" r:id="rId39"/>
    <p:sldId id="307" r:id="rId40"/>
    <p:sldId id="308" r:id="rId41"/>
    <p:sldId id="309" r:id="rId42"/>
    <p:sldId id="310" r:id="rId43"/>
    <p:sldId id="311" r:id="rId44"/>
    <p:sldId id="295" r:id="rId45"/>
    <p:sldId id="297" r:id="rId46"/>
    <p:sldId id="302" r:id="rId47"/>
    <p:sldId id="303" r:id="rId48"/>
    <p:sldId id="30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3888FD-0514-9A0D-90E5-59DC14D43036}" v="1220" dt="2023-05-02T14:34:30.087"/>
    <p1510:client id="{712DB8A7-485D-F9E2-D5C8-212BB0CD2411}" v="349" dt="2023-05-01T15:48:47.220"/>
    <p1510:client id="{7F2DFC24-5D92-6BF1-415F-50F6E844509C}" v="1582" dt="2023-05-01T17:18:46.256"/>
    <p1510:client id="{8E44A34D-4481-B6CE-BB3C-11EC738BE279}" v="17" dt="2023-05-02T19:32:47.355"/>
    <p1510:client id="{AFAEA673-5EB2-B42E-FAFB-29E9F2824C96}" v="153" dt="2023-05-03T13:29:10.615"/>
    <p1510:client id="{CDE71C39-BFDC-28AF-3117-7C27DAE5F87C}" v="423" dt="2023-05-03T13:13:06.803"/>
    <p1510:client id="{CEC7D973-F8B7-584E-FAF8-4D71505B767B}" v="2536" dt="2023-04-30T19:06:05.573"/>
    <p1510:client id="{F0D4C260-4E0F-4390-9113-74043EE81F01}" v="4" dt="2023-04-27T19:08:53.6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ca, David" userId="S::dracca@udel.edu::c9c84965-8e2c-4a6f-9844-a4fb3ab3ad46" providerId="AD" clId="Web-{712DB8A7-485D-F9E2-D5C8-212BB0CD2411}"/>
    <pc:docChg chg="addSld delSld modSld">
      <pc:chgData name="Racca, David" userId="S::dracca@udel.edu::c9c84965-8e2c-4a6f-9844-a4fb3ab3ad46" providerId="AD" clId="Web-{712DB8A7-485D-F9E2-D5C8-212BB0CD2411}" dt="2023-05-01T15:48:47.220" v="200"/>
      <pc:docMkLst>
        <pc:docMk/>
      </pc:docMkLst>
      <pc:sldChg chg="modSp">
        <pc:chgData name="Racca, David" userId="S::dracca@udel.edu::c9c84965-8e2c-4a6f-9844-a4fb3ab3ad46" providerId="AD" clId="Web-{712DB8A7-485D-F9E2-D5C8-212BB0CD2411}" dt="2023-05-01T15:37:16.843" v="93" actId="20577"/>
        <pc:sldMkLst>
          <pc:docMk/>
          <pc:sldMk cId="1065414582" sldId="257"/>
        </pc:sldMkLst>
        <pc:spChg chg="mod">
          <ac:chgData name="Racca, David" userId="S::dracca@udel.edu::c9c84965-8e2c-4a6f-9844-a4fb3ab3ad46" providerId="AD" clId="Web-{712DB8A7-485D-F9E2-D5C8-212BB0CD2411}" dt="2023-05-01T15:37:16.843" v="93" actId="20577"/>
          <ac:spMkLst>
            <pc:docMk/>
            <pc:sldMk cId="1065414582" sldId="257"/>
            <ac:spMk id="5" creationId="{525EBAA5-5E92-B489-CD48-433D0B68E6DA}"/>
          </ac:spMkLst>
        </pc:spChg>
      </pc:sldChg>
      <pc:sldChg chg="modSp mod setBg">
        <pc:chgData name="Racca, David" userId="S::dracca@udel.edu::c9c84965-8e2c-4a6f-9844-a4fb3ab3ad46" providerId="AD" clId="Web-{712DB8A7-485D-F9E2-D5C8-212BB0CD2411}" dt="2023-05-01T15:37:50.468" v="95" actId="20577"/>
        <pc:sldMkLst>
          <pc:docMk/>
          <pc:sldMk cId="262482698" sldId="258"/>
        </pc:sldMkLst>
        <pc:spChg chg="mod">
          <ac:chgData name="Racca, David" userId="S::dracca@udel.edu::c9c84965-8e2c-4a6f-9844-a4fb3ab3ad46" providerId="AD" clId="Web-{712DB8A7-485D-F9E2-D5C8-212BB0CD2411}" dt="2023-05-01T15:37:50.468" v="95" actId="20577"/>
          <ac:spMkLst>
            <pc:docMk/>
            <pc:sldMk cId="262482698" sldId="258"/>
            <ac:spMk id="2" creationId="{1D048C04-9AC7-B01C-1C85-3698596235C0}"/>
          </ac:spMkLst>
        </pc:spChg>
      </pc:sldChg>
      <pc:sldChg chg="modSp mod setBg">
        <pc:chgData name="Racca, David" userId="S::dracca@udel.edu::c9c84965-8e2c-4a6f-9844-a4fb3ab3ad46" providerId="AD" clId="Web-{712DB8A7-485D-F9E2-D5C8-212BB0CD2411}" dt="2023-05-01T15:38:06.234" v="97" actId="20577"/>
        <pc:sldMkLst>
          <pc:docMk/>
          <pc:sldMk cId="3839488036" sldId="259"/>
        </pc:sldMkLst>
        <pc:spChg chg="mod">
          <ac:chgData name="Racca, David" userId="S::dracca@udel.edu::c9c84965-8e2c-4a6f-9844-a4fb3ab3ad46" providerId="AD" clId="Web-{712DB8A7-485D-F9E2-D5C8-212BB0CD2411}" dt="2023-05-01T15:38:06.234" v="97" actId="20577"/>
          <ac:spMkLst>
            <pc:docMk/>
            <pc:sldMk cId="3839488036" sldId="259"/>
            <ac:spMk id="2" creationId="{1D048C04-9AC7-B01C-1C85-3698596235C0}"/>
          </ac:spMkLst>
        </pc:spChg>
      </pc:sldChg>
      <pc:sldChg chg="modSp mod setBg">
        <pc:chgData name="Racca, David" userId="S::dracca@udel.edu::c9c84965-8e2c-4a6f-9844-a4fb3ab3ad46" providerId="AD" clId="Web-{712DB8A7-485D-F9E2-D5C8-212BB0CD2411}" dt="2023-05-01T15:38:22.047" v="99" actId="20577"/>
        <pc:sldMkLst>
          <pc:docMk/>
          <pc:sldMk cId="533233712" sldId="260"/>
        </pc:sldMkLst>
        <pc:spChg chg="mod">
          <ac:chgData name="Racca, David" userId="S::dracca@udel.edu::c9c84965-8e2c-4a6f-9844-a4fb3ab3ad46" providerId="AD" clId="Web-{712DB8A7-485D-F9E2-D5C8-212BB0CD2411}" dt="2023-05-01T15:38:22.047" v="99" actId="20577"/>
          <ac:spMkLst>
            <pc:docMk/>
            <pc:sldMk cId="533233712" sldId="260"/>
            <ac:spMk id="2" creationId="{1D048C04-9AC7-B01C-1C85-3698596235C0}"/>
          </ac:spMkLst>
        </pc:spChg>
      </pc:sldChg>
      <pc:sldChg chg="modSp mod setBg">
        <pc:chgData name="Racca, David" userId="S::dracca@udel.edu::c9c84965-8e2c-4a6f-9844-a4fb3ab3ad46" providerId="AD" clId="Web-{712DB8A7-485D-F9E2-D5C8-212BB0CD2411}" dt="2023-05-01T15:38:38.642" v="101"/>
        <pc:sldMkLst>
          <pc:docMk/>
          <pc:sldMk cId="3823676874" sldId="261"/>
        </pc:sldMkLst>
        <pc:spChg chg="mod">
          <ac:chgData name="Racca, David" userId="S::dracca@udel.edu::c9c84965-8e2c-4a6f-9844-a4fb3ab3ad46" providerId="AD" clId="Web-{712DB8A7-485D-F9E2-D5C8-212BB0CD2411}" dt="2023-05-01T15:38:33.970" v="100" actId="20577"/>
          <ac:spMkLst>
            <pc:docMk/>
            <pc:sldMk cId="3823676874" sldId="261"/>
            <ac:spMk id="2" creationId="{1D048C04-9AC7-B01C-1C85-3698596235C0}"/>
          </ac:spMkLst>
        </pc:spChg>
      </pc:sldChg>
      <pc:sldChg chg="modSp mod setBg">
        <pc:chgData name="Racca, David" userId="S::dracca@udel.edu::c9c84965-8e2c-4a6f-9844-a4fb3ab3ad46" providerId="AD" clId="Web-{712DB8A7-485D-F9E2-D5C8-212BB0CD2411}" dt="2023-05-01T15:38:52.892" v="103" actId="20577"/>
        <pc:sldMkLst>
          <pc:docMk/>
          <pc:sldMk cId="3069615520" sldId="262"/>
        </pc:sldMkLst>
        <pc:spChg chg="mod">
          <ac:chgData name="Racca, David" userId="S::dracca@udel.edu::c9c84965-8e2c-4a6f-9844-a4fb3ab3ad46" providerId="AD" clId="Web-{712DB8A7-485D-F9E2-D5C8-212BB0CD2411}" dt="2023-05-01T15:38:52.892" v="103" actId="20577"/>
          <ac:spMkLst>
            <pc:docMk/>
            <pc:sldMk cId="3069615520" sldId="262"/>
            <ac:spMk id="2" creationId="{1D048C04-9AC7-B01C-1C85-3698596235C0}"/>
          </ac:spMkLst>
        </pc:spChg>
      </pc:sldChg>
      <pc:sldChg chg="modSp mod setBg">
        <pc:chgData name="Racca, David" userId="S::dracca@udel.edu::c9c84965-8e2c-4a6f-9844-a4fb3ab3ad46" providerId="AD" clId="Web-{712DB8A7-485D-F9E2-D5C8-212BB0CD2411}" dt="2023-05-01T15:39:08.439" v="105" actId="20577"/>
        <pc:sldMkLst>
          <pc:docMk/>
          <pc:sldMk cId="2402292826" sldId="263"/>
        </pc:sldMkLst>
        <pc:spChg chg="mod">
          <ac:chgData name="Racca, David" userId="S::dracca@udel.edu::c9c84965-8e2c-4a6f-9844-a4fb3ab3ad46" providerId="AD" clId="Web-{712DB8A7-485D-F9E2-D5C8-212BB0CD2411}" dt="2023-05-01T15:39:08.439" v="105" actId="20577"/>
          <ac:spMkLst>
            <pc:docMk/>
            <pc:sldMk cId="2402292826" sldId="263"/>
            <ac:spMk id="2" creationId="{1D048C04-9AC7-B01C-1C85-3698596235C0}"/>
          </ac:spMkLst>
        </pc:spChg>
      </pc:sldChg>
      <pc:sldChg chg="modSp mod setBg">
        <pc:chgData name="Racca, David" userId="S::dracca@udel.edu::c9c84965-8e2c-4a6f-9844-a4fb3ab3ad46" providerId="AD" clId="Web-{712DB8A7-485D-F9E2-D5C8-212BB0CD2411}" dt="2023-05-01T15:39:36.565" v="108" actId="20577"/>
        <pc:sldMkLst>
          <pc:docMk/>
          <pc:sldMk cId="3137310936" sldId="264"/>
        </pc:sldMkLst>
        <pc:spChg chg="mod">
          <ac:chgData name="Racca, David" userId="S::dracca@udel.edu::c9c84965-8e2c-4a6f-9844-a4fb3ab3ad46" providerId="AD" clId="Web-{712DB8A7-485D-F9E2-D5C8-212BB0CD2411}" dt="2023-05-01T15:39:36.565" v="108" actId="20577"/>
          <ac:spMkLst>
            <pc:docMk/>
            <pc:sldMk cId="3137310936" sldId="264"/>
            <ac:spMk id="2" creationId="{1D048C04-9AC7-B01C-1C85-3698596235C0}"/>
          </ac:spMkLst>
        </pc:spChg>
      </pc:sldChg>
      <pc:sldChg chg="modSp mod setBg">
        <pc:chgData name="Racca, David" userId="S::dracca@udel.edu::c9c84965-8e2c-4a6f-9844-a4fb3ab3ad46" providerId="AD" clId="Web-{712DB8A7-485D-F9E2-D5C8-212BB0CD2411}" dt="2023-05-01T15:40:36.395" v="121"/>
        <pc:sldMkLst>
          <pc:docMk/>
          <pc:sldMk cId="2285912064" sldId="269"/>
        </pc:sldMkLst>
        <pc:spChg chg="mod">
          <ac:chgData name="Racca, David" userId="S::dracca@udel.edu::c9c84965-8e2c-4a6f-9844-a4fb3ab3ad46" providerId="AD" clId="Web-{712DB8A7-485D-F9E2-D5C8-212BB0CD2411}" dt="2023-05-01T15:40:33.379" v="120" actId="20577"/>
          <ac:spMkLst>
            <pc:docMk/>
            <pc:sldMk cId="2285912064" sldId="269"/>
            <ac:spMk id="5" creationId="{525EBAA5-5E92-B489-CD48-433D0B68E6DA}"/>
          </ac:spMkLst>
        </pc:spChg>
      </pc:sldChg>
      <pc:sldChg chg="modSp mod setBg">
        <pc:chgData name="Racca, David" userId="S::dracca@udel.edu::c9c84965-8e2c-4a6f-9844-a4fb3ab3ad46" providerId="AD" clId="Web-{712DB8A7-485D-F9E2-D5C8-212BB0CD2411}" dt="2023-05-01T15:40:15.285" v="117"/>
        <pc:sldMkLst>
          <pc:docMk/>
          <pc:sldMk cId="2718099722" sldId="270"/>
        </pc:sldMkLst>
        <pc:spChg chg="mod">
          <ac:chgData name="Racca, David" userId="S::dracca@udel.edu::c9c84965-8e2c-4a6f-9844-a4fb3ab3ad46" providerId="AD" clId="Web-{712DB8A7-485D-F9E2-D5C8-212BB0CD2411}" dt="2023-05-01T15:40:12.113" v="116" actId="20577"/>
          <ac:spMkLst>
            <pc:docMk/>
            <pc:sldMk cId="2718099722" sldId="270"/>
            <ac:spMk id="5" creationId="{525EBAA5-5E92-B489-CD48-433D0B68E6DA}"/>
          </ac:spMkLst>
        </pc:spChg>
      </pc:sldChg>
      <pc:sldChg chg="modSp mod setBg">
        <pc:chgData name="Racca, David" userId="S::dracca@udel.edu::c9c84965-8e2c-4a6f-9844-a4fb3ab3ad46" providerId="AD" clId="Web-{712DB8A7-485D-F9E2-D5C8-212BB0CD2411}" dt="2023-05-01T15:41:31.974" v="129" actId="20577"/>
        <pc:sldMkLst>
          <pc:docMk/>
          <pc:sldMk cId="1219670564" sldId="271"/>
        </pc:sldMkLst>
        <pc:spChg chg="mod">
          <ac:chgData name="Racca, David" userId="S::dracca@udel.edu::c9c84965-8e2c-4a6f-9844-a4fb3ab3ad46" providerId="AD" clId="Web-{712DB8A7-485D-F9E2-D5C8-212BB0CD2411}" dt="2023-05-01T15:41:31.974" v="129" actId="20577"/>
          <ac:spMkLst>
            <pc:docMk/>
            <pc:sldMk cId="1219670564" sldId="271"/>
            <ac:spMk id="3" creationId="{0A34628F-D07E-E075-7E04-53ACB7024232}"/>
          </ac:spMkLst>
        </pc:spChg>
      </pc:sldChg>
      <pc:sldChg chg="modSp mod setBg">
        <pc:chgData name="Racca, David" userId="S::dracca@udel.edu::c9c84965-8e2c-4a6f-9844-a4fb3ab3ad46" providerId="AD" clId="Web-{712DB8A7-485D-F9E2-D5C8-212BB0CD2411}" dt="2023-05-01T15:40:53.817" v="124" actId="20577"/>
        <pc:sldMkLst>
          <pc:docMk/>
          <pc:sldMk cId="2159712783" sldId="272"/>
        </pc:sldMkLst>
        <pc:spChg chg="mod">
          <ac:chgData name="Racca, David" userId="S::dracca@udel.edu::c9c84965-8e2c-4a6f-9844-a4fb3ab3ad46" providerId="AD" clId="Web-{712DB8A7-485D-F9E2-D5C8-212BB0CD2411}" dt="2023-05-01T15:40:53.817" v="124" actId="20577"/>
          <ac:spMkLst>
            <pc:docMk/>
            <pc:sldMk cId="2159712783" sldId="272"/>
            <ac:spMk id="3" creationId="{0A34628F-D07E-E075-7E04-53ACB7024232}"/>
          </ac:spMkLst>
        </pc:spChg>
      </pc:sldChg>
      <pc:sldChg chg="modSp mod setBg">
        <pc:chgData name="Racca, David" userId="S::dracca@udel.edu::c9c84965-8e2c-4a6f-9844-a4fb3ab3ad46" providerId="AD" clId="Web-{712DB8A7-485D-F9E2-D5C8-212BB0CD2411}" dt="2023-05-01T15:41:43.928" v="132"/>
        <pc:sldMkLst>
          <pc:docMk/>
          <pc:sldMk cId="530923775" sldId="273"/>
        </pc:sldMkLst>
        <pc:spChg chg="mod">
          <ac:chgData name="Racca, David" userId="S::dracca@udel.edu::c9c84965-8e2c-4a6f-9844-a4fb3ab3ad46" providerId="AD" clId="Web-{712DB8A7-485D-F9E2-D5C8-212BB0CD2411}" dt="2023-05-01T15:41:43.709" v="131" actId="20577"/>
          <ac:spMkLst>
            <pc:docMk/>
            <pc:sldMk cId="530923775" sldId="273"/>
            <ac:spMk id="3" creationId="{0A34628F-D07E-E075-7E04-53ACB7024232}"/>
          </ac:spMkLst>
        </pc:spChg>
      </pc:sldChg>
      <pc:sldChg chg="modSp mod setBg">
        <pc:chgData name="Racca, David" userId="S::dracca@udel.edu::c9c84965-8e2c-4a6f-9844-a4fb3ab3ad46" providerId="AD" clId="Web-{712DB8A7-485D-F9E2-D5C8-212BB0CD2411}" dt="2023-05-01T15:41:06.786" v="126"/>
        <pc:sldMkLst>
          <pc:docMk/>
          <pc:sldMk cId="973171141" sldId="274"/>
        </pc:sldMkLst>
        <pc:spChg chg="mod">
          <ac:chgData name="Racca, David" userId="S::dracca@udel.edu::c9c84965-8e2c-4a6f-9844-a4fb3ab3ad46" providerId="AD" clId="Web-{712DB8A7-485D-F9E2-D5C8-212BB0CD2411}" dt="2023-05-01T15:41:03.786" v="125" actId="20577"/>
          <ac:spMkLst>
            <pc:docMk/>
            <pc:sldMk cId="973171141" sldId="274"/>
            <ac:spMk id="3" creationId="{0A34628F-D07E-E075-7E04-53ACB7024232}"/>
          </ac:spMkLst>
        </pc:spChg>
      </pc:sldChg>
      <pc:sldChg chg="modSp mod setBg">
        <pc:chgData name="Racca, David" userId="S::dracca@udel.edu::c9c84965-8e2c-4a6f-9844-a4fb3ab3ad46" providerId="AD" clId="Web-{712DB8A7-485D-F9E2-D5C8-212BB0CD2411}" dt="2023-05-01T15:42:01.569" v="135" actId="20577"/>
        <pc:sldMkLst>
          <pc:docMk/>
          <pc:sldMk cId="3274412669" sldId="276"/>
        </pc:sldMkLst>
        <pc:spChg chg="mod">
          <ac:chgData name="Racca, David" userId="S::dracca@udel.edu::c9c84965-8e2c-4a6f-9844-a4fb3ab3ad46" providerId="AD" clId="Web-{712DB8A7-485D-F9E2-D5C8-212BB0CD2411}" dt="2023-05-01T15:42:01.569" v="135" actId="20577"/>
          <ac:spMkLst>
            <pc:docMk/>
            <pc:sldMk cId="3274412669" sldId="276"/>
            <ac:spMk id="3" creationId="{0A34628F-D07E-E075-7E04-53ACB7024232}"/>
          </ac:spMkLst>
        </pc:spChg>
      </pc:sldChg>
      <pc:sldChg chg="modSp mod setBg">
        <pc:chgData name="Racca, David" userId="S::dracca@udel.edu::c9c84965-8e2c-4a6f-9844-a4fb3ab3ad46" providerId="AD" clId="Web-{712DB8A7-485D-F9E2-D5C8-212BB0CD2411}" dt="2023-05-01T15:42:15.866" v="137"/>
        <pc:sldMkLst>
          <pc:docMk/>
          <pc:sldMk cId="2825545213" sldId="277"/>
        </pc:sldMkLst>
        <pc:spChg chg="mod">
          <ac:chgData name="Racca, David" userId="S::dracca@udel.edu::c9c84965-8e2c-4a6f-9844-a4fb3ab3ad46" providerId="AD" clId="Web-{712DB8A7-485D-F9E2-D5C8-212BB0CD2411}" dt="2023-05-01T15:42:12.429" v="136" actId="20577"/>
          <ac:spMkLst>
            <pc:docMk/>
            <pc:sldMk cId="2825545213" sldId="277"/>
            <ac:spMk id="3" creationId="{0A34628F-D07E-E075-7E04-53ACB7024232}"/>
          </ac:spMkLst>
        </pc:spChg>
      </pc:sldChg>
      <pc:sldChg chg="del">
        <pc:chgData name="Racca, David" userId="S::dracca@udel.edu::c9c84965-8e2c-4a6f-9844-a4fb3ab3ad46" providerId="AD" clId="Web-{712DB8A7-485D-F9E2-D5C8-212BB0CD2411}" dt="2023-05-01T15:42:27.163" v="138"/>
        <pc:sldMkLst>
          <pc:docMk/>
          <pc:sldMk cId="1670425414" sldId="278"/>
        </pc:sldMkLst>
      </pc:sldChg>
      <pc:sldChg chg="modSp mod setBg">
        <pc:chgData name="Racca, David" userId="S::dracca@udel.edu::c9c84965-8e2c-4a6f-9844-a4fb3ab3ad46" providerId="AD" clId="Web-{712DB8A7-485D-F9E2-D5C8-212BB0CD2411}" dt="2023-05-01T15:42:47.179" v="141"/>
        <pc:sldMkLst>
          <pc:docMk/>
          <pc:sldMk cId="1847650154" sldId="281"/>
        </pc:sldMkLst>
        <pc:spChg chg="mod">
          <ac:chgData name="Racca, David" userId="S::dracca@udel.edu::c9c84965-8e2c-4a6f-9844-a4fb3ab3ad46" providerId="AD" clId="Web-{712DB8A7-485D-F9E2-D5C8-212BB0CD2411}" dt="2023-05-01T15:42:45.086" v="140" actId="20577"/>
          <ac:spMkLst>
            <pc:docMk/>
            <pc:sldMk cId="1847650154" sldId="281"/>
            <ac:spMk id="3" creationId="{0A34628F-D07E-E075-7E04-53ACB7024232}"/>
          </ac:spMkLst>
        </pc:spChg>
      </pc:sldChg>
      <pc:sldChg chg="modSp">
        <pc:chgData name="Racca, David" userId="S::dracca@udel.edu::c9c84965-8e2c-4a6f-9844-a4fb3ab3ad46" providerId="AD" clId="Web-{712DB8A7-485D-F9E2-D5C8-212BB0CD2411}" dt="2023-05-01T15:48:47.220" v="200"/>
        <pc:sldMkLst>
          <pc:docMk/>
          <pc:sldMk cId="3233894106" sldId="282"/>
        </pc:sldMkLst>
        <pc:picChg chg="ord">
          <ac:chgData name="Racca, David" userId="S::dracca@udel.edu::c9c84965-8e2c-4a6f-9844-a4fb3ab3ad46" providerId="AD" clId="Web-{712DB8A7-485D-F9E2-D5C8-212BB0CD2411}" dt="2023-05-01T15:48:47.220" v="200"/>
          <ac:picMkLst>
            <pc:docMk/>
            <pc:sldMk cId="3233894106" sldId="282"/>
            <ac:picMk id="3" creationId="{C516E50B-FEC9-A00D-31F5-9CEBE9B6D8F9}"/>
          </ac:picMkLst>
        </pc:picChg>
      </pc:sldChg>
      <pc:sldChg chg="modSp">
        <pc:chgData name="Racca, David" userId="S::dracca@udel.edu::c9c84965-8e2c-4a6f-9844-a4fb3ab3ad46" providerId="AD" clId="Web-{712DB8A7-485D-F9E2-D5C8-212BB0CD2411}" dt="2023-05-01T15:47:41.703" v="199" actId="20577"/>
        <pc:sldMkLst>
          <pc:docMk/>
          <pc:sldMk cId="2598554366" sldId="283"/>
        </pc:sldMkLst>
        <pc:spChg chg="mod">
          <ac:chgData name="Racca, David" userId="S::dracca@udel.edu::c9c84965-8e2c-4a6f-9844-a4fb3ab3ad46" providerId="AD" clId="Web-{712DB8A7-485D-F9E2-D5C8-212BB0CD2411}" dt="2023-05-01T15:47:41.703" v="199" actId="20577"/>
          <ac:spMkLst>
            <pc:docMk/>
            <pc:sldMk cId="2598554366" sldId="283"/>
            <ac:spMk id="5" creationId="{525EBAA5-5E92-B489-CD48-433D0B68E6DA}"/>
          </ac:spMkLst>
        </pc:spChg>
      </pc:sldChg>
      <pc:sldChg chg="modSp add replId">
        <pc:chgData name="Racca, David" userId="S::dracca@udel.edu::c9c84965-8e2c-4a6f-9844-a4fb3ab3ad46" providerId="AD" clId="Web-{712DB8A7-485D-F9E2-D5C8-212BB0CD2411}" dt="2023-05-01T15:36:57.311" v="86" actId="1076"/>
        <pc:sldMkLst>
          <pc:docMk/>
          <pc:sldMk cId="2694466378" sldId="299"/>
        </pc:sldMkLst>
        <pc:spChg chg="mod">
          <ac:chgData name="Racca, David" userId="S::dracca@udel.edu::c9c84965-8e2c-4a6f-9844-a4fb3ab3ad46" providerId="AD" clId="Web-{712DB8A7-485D-F9E2-D5C8-212BB0CD2411}" dt="2023-05-01T15:36:57.311" v="86" actId="1076"/>
          <ac:spMkLst>
            <pc:docMk/>
            <pc:sldMk cId="2694466378" sldId="299"/>
            <ac:spMk id="5" creationId="{525EBAA5-5E92-B489-CD48-433D0B68E6DA}"/>
          </ac:spMkLst>
        </pc:spChg>
      </pc:sldChg>
    </pc:docChg>
  </pc:docChgLst>
  <pc:docChgLst>
    <pc:chgData name="Racca, David" userId="S::dracca@udel.edu::c9c84965-8e2c-4a6f-9844-a4fb3ab3ad46" providerId="AD" clId="Web-{CEC7D973-F8B7-584E-FAF8-4D71505B767B}"/>
    <pc:docChg chg="addSld delSld modSld sldOrd addMainMaster delMainMaster modMainMaster">
      <pc:chgData name="Racca, David" userId="S::dracca@udel.edu::c9c84965-8e2c-4a6f-9844-a4fb3ab3ad46" providerId="AD" clId="Web-{CEC7D973-F8B7-584E-FAF8-4D71505B767B}" dt="2023-04-30T19:06:00.838" v="1567" actId="20577"/>
      <pc:docMkLst>
        <pc:docMk/>
      </pc:docMkLst>
      <pc:sldChg chg="addSp delSp modSp mod setBg modClrScheme chgLayout">
        <pc:chgData name="Racca, David" userId="S::dracca@udel.edu::c9c84965-8e2c-4a6f-9844-a4fb3ab3ad46" providerId="AD" clId="Web-{CEC7D973-F8B7-584E-FAF8-4D71505B767B}" dt="2023-04-30T19:05:49.229" v="1566" actId="1076"/>
        <pc:sldMkLst>
          <pc:docMk/>
          <pc:sldMk cId="881916351" sldId="256"/>
        </pc:sldMkLst>
        <pc:spChg chg="mod ord">
          <ac:chgData name="Racca, David" userId="S::dracca@udel.edu::c9c84965-8e2c-4a6f-9844-a4fb3ab3ad46" providerId="AD" clId="Web-{CEC7D973-F8B7-584E-FAF8-4D71505B767B}" dt="2023-04-30T19:04:55.352" v="1552" actId="20577"/>
          <ac:spMkLst>
            <pc:docMk/>
            <pc:sldMk cId="881916351" sldId="256"/>
            <ac:spMk id="2" creationId="{48CF4305-2EA7-DB2E-C891-3203CE9207CD}"/>
          </ac:spMkLst>
        </pc:spChg>
        <pc:spChg chg="del mod ord">
          <ac:chgData name="Racca, David" userId="S::dracca@udel.edu::c9c84965-8e2c-4a6f-9844-a4fb3ab3ad46" providerId="AD" clId="Web-{CEC7D973-F8B7-584E-FAF8-4D71505B767B}" dt="2023-04-28T18:40:48.778" v="757"/>
          <ac:spMkLst>
            <pc:docMk/>
            <pc:sldMk cId="881916351" sldId="256"/>
            <ac:spMk id="3" creationId="{3DD40FBE-69FC-5E2B-0864-58C799DEDA17}"/>
          </ac:spMkLst>
        </pc:spChg>
        <pc:spChg chg="add mod">
          <ac:chgData name="Racca, David" userId="S::dracca@udel.edu::c9c84965-8e2c-4a6f-9844-a4fb3ab3ad46" providerId="AD" clId="Web-{CEC7D973-F8B7-584E-FAF8-4D71505B767B}" dt="2023-04-30T19:05:49.229" v="1566" actId="1076"/>
          <ac:spMkLst>
            <pc:docMk/>
            <pc:sldMk cId="881916351" sldId="256"/>
            <ac:spMk id="3" creationId="{5043B867-4F22-75EA-3C12-5E33139C6DA8}"/>
          </ac:spMkLst>
        </pc:spChg>
      </pc:sldChg>
      <pc:sldChg chg="addSp delSp modSp add replId">
        <pc:chgData name="Racca, David" userId="S::dracca@udel.edu::c9c84965-8e2c-4a6f-9844-a4fb3ab3ad46" providerId="AD" clId="Web-{CEC7D973-F8B7-584E-FAF8-4D71505B767B}" dt="2023-04-30T19:06:00.838" v="1567" actId="20577"/>
        <pc:sldMkLst>
          <pc:docMk/>
          <pc:sldMk cId="1065414582" sldId="257"/>
        </pc:sldMkLst>
        <pc:spChg chg="del">
          <ac:chgData name="Racca, David" userId="S::dracca@udel.edu::c9c84965-8e2c-4a6f-9844-a4fb3ab3ad46" providerId="AD" clId="Web-{CEC7D973-F8B7-584E-FAF8-4D71505B767B}" dt="2023-04-27T19:18:56.202" v="7"/>
          <ac:spMkLst>
            <pc:docMk/>
            <pc:sldMk cId="1065414582" sldId="257"/>
            <ac:spMk id="2" creationId="{48CF4305-2EA7-DB2E-C891-3203CE9207CD}"/>
          </ac:spMkLst>
        </pc:spChg>
        <pc:spChg chg="del">
          <ac:chgData name="Racca, David" userId="S::dracca@udel.edu::c9c84965-8e2c-4a6f-9844-a4fb3ab3ad46" providerId="AD" clId="Web-{CEC7D973-F8B7-584E-FAF8-4D71505B767B}" dt="2023-04-27T19:12:29.704" v="6"/>
          <ac:spMkLst>
            <pc:docMk/>
            <pc:sldMk cId="1065414582" sldId="257"/>
            <ac:spMk id="3" creationId="{3DD40FBE-69FC-5E2B-0864-58C799DEDA17}"/>
          </ac:spMkLst>
        </pc:spChg>
        <pc:spChg chg="add mod">
          <ac:chgData name="Racca, David" userId="S::dracca@udel.edu::c9c84965-8e2c-4a6f-9844-a4fb3ab3ad46" providerId="AD" clId="Web-{CEC7D973-F8B7-584E-FAF8-4D71505B767B}" dt="2023-04-27T19:20:23.830" v="19" actId="20577"/>
          <ac:spMkLst>
            <pc:docMk/>
            <pc:sldMk cId="1065414582" sldId="257"/>
            <ac:spMk id="4" creationId="{DEB2A289-3F25-A1D1-C2EA-AC79B0BB66EA}"/>
          </ac:spMkLst>
        </pc:spChg>
        <pc:spChg chg="add mod">
          <ac:chgData name="Racca, David" userId="S::dracca@udel.edu::c9c84965-8e2c-4a6f-9844-a4fb3ab3ad46" providerId="AD" clId="Web-{CEC7D973-F8B7-584E-FAF8-4D71505B767B}" dt="2023-04-30T19:06:00.838" v="1567" actId="20577"/>
          <ac:spMkLst>
            <pc:docMk/>
            <pc:sldMk cId="1065414582" sldId="257"/>
            <ac:spMk id="5" creationId="{525EBAA5-5E92-B489-CD48-433D0B68E6DA}"/>
          </ac:spMkLst>
        </pc:spChg>
      </pc:sldChg>
      <pc:sldChg chg="addSp delSp modSp add mod replId setBg">
        <pc:chgData name="Racca, David" userId="S::dracca@udel.edu::c9c84965-8e2c-4a6f-9844-a4fb3ab3ad46" providerId="AD" clId="Web-{CEC7D973-F8B7-584E-FAF8-4D71505B767B}" dt="2023-04-27T19:38:05.227" v="139"/>
        <pc:sldMkLst>
          <pc:docMk/>
          <pc:sldMk cId="262482698" sldId="258"/>
        </pc:sldMkLst>
        <pc:spChg chg="add mod">
          <ac:chgData name="Racca, David" userId="S::dracca@udel.edu::c9c84965-8e2c-4a6f-9844-a4fb3ab3ad46" providerId="AD" clId="Web-{CEC7D973-F8B7-584E-FAF8-4D71505B767B}" dt="2023-04-27T19:38:05.227" v="139"/>
          <ac:spMkLst>
            <pc:docMk/>
            <pc:sldMk cId="262482698" sldId="258"/>
            <ac:spMk id="2" creationId="{1D048C04-9AC7-B01C-1C85-3698596235C0}"/>
          </ac:spMkLst>
        </pc:spChg>
        <pc:spChg chg="ord">
          <ac:chgData name="Racca, David" userId="S::dracca@udel.edu::c9c84965-8e2c-4a6f-9844-a4fb3ab3ad46" providerId="AD" clId="Web-{CEC7D973-F8B7-584E-FAF8-4D71505B767B}" dt="2023-04-27T19:38:05.227" v="139"/>
          <ac:spMkLst>
            <pc:docMk/>
            <pc:sldMk cId="262482698" sldId="258"/>
            <ac:spMk id="4" creationId="{DEB2A289-3F25-A1D1-C2EA-AC79B0BB66EA}"/>
          </ac:spMkLst>
        </pc:spChg>
        <pc:spChg chg="del">
          <ac:chgData name="Racca, David" userId="S::dracca@udel.edu::c9c84965-8e2c-4a6f-9844-a4fb3ab3ad46" providerId="AD" clId="Web-{CEC7D973-F8B7-584E-FAF8-4D71505B767B}" dt="2023-04-27T19:29:38.678" v="86"/>
          <ac:spMkLst>
            <pc:docMk/>
            <pc:sldMk cId="262482698" sldId="258"/>
            <ac:spMk id="5" creationId="{525EBAA5-5E92-B489-CD48-433D0B68E6DA}"/>
          </ac:spMkLst>
        </pc:spChg>
        <pc:spChg chg="add">
          <ac:chgData name="Racca, David" userId="S::dracca@udel.edu::c9c84965-8e2c-4a6f-9844-a4fb3ab3ad46" providerId="AD" clId="Web-{CEC7D973-F8B7-584E-FAF8-4D71505B767B}" dt="2023-04-27T19:38:05.227" v="139"/>
          <ac:spMkLst>
            <pc:docMk/>
            <pc:sldMk cId="262482698" sldId="258"/>
            <ac:spMk id="9" creationId="{9089EED9-F54D-4F20-A2C6-949DE4176959}"/>
          </ac:spMkLst>
        </pc:spChg>
        <pc:spChg chg="add">
          <ac:chgData name="Racca, David" userId="S::dracca@udel.edu::c9c84965-8e2c-4a6f-9844-a4fb3ab3ad46" providerId="AD" clId="Web-{CEC7D973-F8B7-584E-FAF8-4D71505B767B}" dt="2023-04-27T19:38:05.227" v="139"/>
          <ac:spMkLst>
            <pc:docMk/>
            <pc:sldMk cId="262482698" sldId="258"/>
            <ac:spMk id="11" creationId="{7E46F721-3785-414D-8697-16AF490E6806}"/>
          </ac:spMkLst>
        </pc:spChg>
        <pc:picChg chg="add mod">
          <ac:chgData name="Racca, David" userId="S::dracca@udel.edu::c9c84965-8e2c-4a6f-9844-a4fb3ab3ad46" providerId="AD" clId="Web-{CEC7D973-F8B7-584E-FAF8-4D71505B767B}" dt="2023-04-27T19:38:05.227" v="139"/>
          <ac:picMkLst>
            <pc:docMk/>
            <pc:sldMk cId="262482698" sldId="258"/>
            <ac:picMk id="3" creationId="{11A0D741-FA89-42AA-6CEC-EDA4A6BE251B}"/>
          </ac:picMkLst>
        </pc:picChg>
      </pc:sldChg>
      <pc:sldChg chg="addSp delSp modSp add replId">
        <pc:chgData name="Racca, David" userId="S::dracca@udel.edu::c9c84965-8e2c-4a6f-9844-a4fb3ab3ad46" providerId="AD" clId="Web-{CEC7D973-F8B7-584E-FAF8-4D71505B767B}" dt="2023-04-27T19:40:07.466" v="144" actId="14100"/>
        <pc:sldMkLst>
          <pc:docMk/>
          <pc:sldMk cId="3839488036" sldId="259"/>
        </pc:sldMkLst>
        <pc:picChg chg="del">
          <ac:chgData name="Racca, David" userId="S::dracca@udel.edu::c9c84965-8e2c-4a6f-9844-a4fb3ab3ad46" providerId="AD" clId="Web-{CEC7D973-F8B7-584E-FAF8-4D71505B767B}" dt="2023-04-27T19:39:31.090" v="141"/>
          <ac:picMkLst>
            <pc:docMk/>
            <pc:sldMk cId="3839488036" sldId="259"/>
            <ac:picMk id="3" creationId="{11A0D741-FA89-42AA-6CEC-EDA4A6BE251B}"/>
          </ac:picMkLst>
        </pc:picChg>
        <pc:picChg chg="add mod">
          <ac:chgData name="Racca, David" userId="S::dracca@udel.edu::c9c84965-8e2c-4a6f-9844-a4fb3ab3ad46" providerId="AD" clId="Web-{CEC7D973-F8B7-584E-FAF8-4D71505B767B}" dt="2023-04-27T19:40:07.466" v="144" actId="14100"/>
          <ac:picMkLst>
            <pc:docMk/>
            <pc:sldMk cId="3839488036" sldId="259"/>
            <ac:picMk id="5" creationId="{5D08DC25-2F44-0E49-4837-89AEBABD76CD}"/>
          </ac:picMkLst>
        </pc:picChg>
      </pc:sldChg>
      <pc:sldChg chg="addSp delSp modSp add replId">
        <pc:chgData name="Racca, David" userId="S::dracca@udel.edu::c9c84965-8e2c-4a6f-9844-a4fb3ab3ad46" providerId="AD" clId="Web-{CEC7D973-F8B7-584E-FAF8-4D71505B767B}" dt="2023-04-27T19:41:56.001" v="149" actId="14100"/>
        <pc:sldMkLst>
          <pc:docMk/>
          <pc:sldMk cId="533233712" sldId="260"/>
        </pc:sldMkLst>
        <pc:picChg chg="add mod">
          <ac:chgData name="Racca, David" userId="S::dracca@udel.edu::c9c84965-8e2c-4a6f-9844-a4fb3ab3ad46" providerId="AD" clId="Web-{CEC7D973-F8B7-584E-FAF8-4D71505B767B}" dt="2023-04-27T19:41:56.001" v="149" actId="14100"/>
          <ac:picMkLst>
            <pc:docMk/>
            <pc:sldMk cId="533233712" sldId="260"/>
            <ac:picMk id="3" creationId="{62A8D806-7049-5144-18D6-4BB8E4C6A610}"/>
          </ac:picMkLst>
        </pc:picChg>
        <pc:picChg chg="del">
          <ac:chgData name="Racca, David" userId="S::dracca@udel.edu::c9c84965-8e2c-4a6f-9844-a4fb3ab3ad46" providerId="AD" clId="Web-{CEC7D973-F8B7-584E-FAF8-4D71505B767B}" dt="2023-04-27T19:41:10.156" v="146"/>
          <ac:picMkLst>
            <pc:docMk/>
            <pc:sldMk cId="533233712" sldId="260"/>
            <ac:picMk id="5" creationId="{5D08DC25-2F44-0E49-4837-89AEBABD76CD}"/>
          </ac:picMkLst>
        </pc:picChg>
      </pc:sldChg>
      <pc:sldChg chg="addSp delSp modSp add replId">
        <pc:chgData name="Racca, David" userId="S::dracca@udel.edu::c9c84965-8e2c-4a6f-9844-a4fb3ab3ad46" providerId="AD" clId="Web-{CEC7D973-F8B7-584E-FAF8-4D71505B767B}" dt="2023-04-27T19:44:15.615" v="154" actId="14100"/>
        <pc:sldMkLst>
          <pc:docMk/>
          <pc:sldMk cId="3823676874" sldId="261"/>
        </pc:sldMkLst>
        <pc:picChg chg="del">
          <ac:chgData name="Racca, David" userId="S::dracca@udel.edu::c9c84965-8e2c-4a6f-9844-a4fb3ab3ad46" providerId="AD" clId="Web-{CEC7D973-F8B7-584E-FAF8-4D71505B767B}" dt="2023-04-27T19:44:00.193" v="151"/>
          <ac:picMkLst>
            <pc:docMk/>
            <pc:sldMk cId="3823676874" sldId="261"/>
            <ac:picMk id="3" creationId="{62A8D806-7049-5144-18D6-4BB8E4C6A610}"/>
          </ac:picMkLst>
        </pc:picChg>
        <pc:picChg chg="add mod">
          <ac:chgData name="Racca, David" userId="S::dracca@udel.edu::c9c84965-8e2c-4a6f-9844-a4fb3ab3ad46" providerId="AD" clId="Web-{CEC7D973-F8B7-584E-FAF8-4D71505B767B}" dt="2023-04-27T19:44:15.615" v="154" actId="14100"/>
          <ac:picMkLst>
            <pc:docMk/>
            <pc:sldMk cId="3823676874" sldId="261"/>
            <ac:picMk id="5" creationId="{69F3FC99-42E2-2447-B405-34F1DB25B50A}"/>
          </ac:picMkLst>
        </pc:picChg>
      </pc:sldChg>
      <pc:sldChg chg="addSp delSp modSp add replId">
        <pc:chgData name="Racca, David" userId="S::dracca@udel.edu::c9c84965-8e2c-4a6f-9844-a4fb3ab3ad46" providerId="AD" clId="Web-{CEC7D973-F8B7-584E-FAF8-4D71505B767B}" dt="2023-04-27T19:49:33.345" v="194" actId="14100"/>
        <pc:sldMkLst>
          <pc:docMk/>
          <pc:sldMk cId="3069615520" sldId="262"/>
        </pc:sldMkLst>
        <pc:spChg chg="mod">
          <ac:chgData name="Racca, David" userId="S::dracca@udel.edu::c9c84965-8e2c-4a6f-9844-a4fb3ab3ad46" providerId="AD" clId="Web-{CEC7D973-F8B7-584E-FAF8-4D71505B767B}" dt="2023-04-27T19:49:33.345" v="194" actId="14100"/>
          <ac:spMkLst>
            <pc:docMk/>
            <pc:sldMk cId="3069615520" sldId="262"/>
            <ac:spMk id="2" creationId="{1D048C04-9AC7-B01C-1C85-3698596235C0}"/>
          </ac:spMkLst>
        </pc:spChg>
        <pc:picChg chg="add mod">
          <ac:chgData name="Racca, David" userId="S::dracca@udel.edu::c9c84965-8e2c-4a6f-9844-a4fb3ab3ad46" providerId="AD" clId="Web-{CEC7D973-F8B7-584E-FAF8-4D71505B767B}" dt="2023-04-27T19:48:52.672" v="159" actId="14100"/>
          <ac:picMkLst>
            <pc:docMk/>
            <pc:sldMk cId="3069615520" sldId="262"/>
            <ac:picMk id="3" creationId="{0AEFA8F1-B301-9A73-89BA-F70F3891B67E}"/>
          </ac:picMkLst>
        </pc:picChg>
        <pc:picChg chg="del">
          <ac:chgData name="Racca, David" userId="S::dracca@udel.edu::c9c84965-8e2c-4a6f-9844-a4fb3ab3ad46" providerId="AD" clId="Web-{CEC7D973-F8B7-584E-FAF8-4D71505B767B}" dt="2023-04-27T19:48:27.655" v="156"/>
          <ac:picMkLst>
            <pc:docMk/>
            <pc:sldMk cId="3069615520" sldId="262"/>
            <ac:picMk id="5" creationId="{69F3FC99-42E2-2447-B405-34F1DB25B50A}"/>
          </ac:picMkLst>
        </pc:picChg>
      </pc:sldChg>
      <pc:sldChg chg="addSp delSp modSp add replId">
        <pc:chgData name="Racca, David" userId="S::dracca@udel.edu::c9c84965-8e2c-4a6f-9844-a4fb3ab3ad46" providerId="AD" clId="Web-{CEC7D973-F8B7-584E-FAF8-4D71505B767B}" dt="2023-04-27T19:51:09.099" v="199" actId="14100"/>
        <pc:sldMkLst>
          <pc:docMk/>
          <pc:sldMk cId="2402292826" sldId="263"/>
        </pc:sldMkLst>
        <pc:picChg chg="del">
          <ac:chgData name="Racca, David" userId="S::dracca@udel.edu::c9c84965-8e2c-4a6f-9844-a4fb3ab3ad46" providerId="AD" clId="Web-{CEC7D973-F8B7-584E-FAF8-4D71505B767B}" dt="2023-04-27T19:50:47.364" v="196"/>
          <ac:picMkLst>
            <pc:docMk/>
            <pc:sldMk cId="2402292826" sldId="263"/>
            <ac:picMk id="3" creationId="{0AEFA8F1-B301-9A73-89BA-F70F3891B67E}"/>
          </ac:picMkLst>
        </pc:picChg>
        <pc:picChg chg="add mod">
          <ac:chgData name="Racca, David" userId="S::dracca@udel.edu::c9c84965-8e2c-4a6f-9844-a4fb3ab3ad46" providerId="AD" clId="Web-{CEC7D973-F8B7-584E-FAF8-4D71505B767B}" dt="2023-04-27T19:51:09.099" v="199" actId="14100"/>
          <ac:picMkLst>
            <pc:docMk/>
            <pc:sldMk cId="2402292826" sldId="263"/>
            <ac:picMk id="5" creationId="{B3CE5FA8-5ACB-1CE7-CD59-F9C462C1AB1B}"/>
          </ac:picMkLst>
        </pc:picChg>
      </pc:sldChg>
      <pc:sldChg chg="addSp delSp modSp add replId">
        <pc:chgData name="Racca, David" userId="S::dracca@udel.edu::c9c84965-8e2c-4a6f-9844-a4fb3ab3ad46" providerId="AD" clId="Web-{CEC7D973-F8B7-584E-FAF8-4D71505B767B}" dt="2023-04-27T19:52:43.805" v="204" actId="14100"/>
        <pc:sldMkLst>
          <pc:docMk/>
          <pc:sldMk cId="3137310936" sldId="264"/>
        </pc:sldMkLst>
        <pc:picChg chg="add mod">
          <ac:chgData name="Racca, David" userId="S::dracca@udel.edu::c9c84965-8e2c-4a6f-9844-a4fb3ab3ad46" providerId="AD" clId="Web-{CEC7D973-F8B7-584E-FAF8-4D71505B767B}" dt="2023-04-27T19:52:43.805" v="204" actId="14100"/>
          <ac:picMkLst>
            <pc:docMk/>
            <pc:sldMk cId="3137310936" sldId="264"/>
            <ac:picMk id="3" creationId="{0CA35F24-00B3-693C-CC5C-A3B71165DCA4}"/>
          </ac:picMkLst>
        </pc:picChg>
        <pc:picChg chg="del">
          <ac:chgData name="Racca, David" userId="S::dracca@udel.edu::c9c84965-8e2c-4a6f-9844-a4fb3ab3ad46" providerId="AD" clId="Web-{CEC7D973-F8B7-584E-FAF8-4D71505B767B}" dt="2023-04-27T19:52:28.351" v="201"/>
          <ac:picMkLst>
            <pc:docMk/>
            <pc:sldMk cId="3137310936" sldId="264"/>
            <ac:picMk id="5" creationId="{B3CE5FA8-5ACB-1CE7-CD59-F9C462C1AB1B}"/>
          </ac:picMkLst>
        </pc:picChg>
      </pc:sldChg>
      <pc:sldChg chg="modSp add replId">
        <pc:chgData name="Racca, David" userId="S::dracca@udel.edu::c9c84965-8e2c-4a6f-9844-a4fb3ab3ad46" providerId="AD" clId="Web-{CEC7D973-F8B7-584E-FAF8-4D71505B767B}" dt="2023-04-30T18:44:38.472" v="1359"/>
        <pc:sldMkLst>
          <pc:docMk/>
          <pc:sldMk cId="4273645010" sldId="265"/>
        </pc:sldMkLst>
        <pc:spChg chg="mod">
          <ac:chgData name="Racca, David" userId="S::dracca@udel.edu::c9c84965-8e2c-4a6f-9844-a4fb3ab3ad46" providerId="AD" clId="Web-{CEC7D973-F8B7-584E-FAF8-4D71505B767B}" dt="2023-04-30T18:44:38.472" v="1359"/>
          <ac:spMkLst>
            <pc:docMk/>
            <pc:sldMk cId="4273645010" sldId="265"/>
            <ac:spMk id="5" creationId="{525EBAA5-5E92-B489-CD48-433D0B68E6DA}"/>
          </ac:spMkLst>
        </pc:spChg>
      </pc:sldChg>
      <pc:sldChg chg="new del">
        <pc:chgData name="Racca, David" userId="S::dracca@udel.edu::c9c84965-8e2c-4a6f-9844-a4fb3ab3ad46" providerId="AD" clId="Web-{CEC7D973-F8B7-584E-FAF8-4D71505B767B}" dt="2023-04-27T20:00:12.962" v="328"/>
        <pc:sldMkLst>
          <pc:docMk/>
          <pc:sldMk cId="4148919271" sldId="266"/>
        </pc:sldMkLst>
      </pc:sldChg>
      <pc:sldChg chg="modSp add replId">
        <pc:chgData name="Racca, David" userId="S::dracca@udel.edu::c9c84965-8e2c-4a6f-9844-a4fb3ab3ad46" providerId="AD" clId="Web-{CEC7D973-F8B7-584E-FAF8-4D71505B767B}" dt="2023-04-30T18:44:23.768" v="1358" actId="20577"/>
        <pc:sldMkLst>
          <pc:docMk/>
          <pc:sldMk cId="584224788" sldId="267"/>
        </pc:sldMkLst>
        <pc:spChg chg="mod">
          <ac:chgData name="Racca, David" userId="S::dracca@udel.edu::c9c84965-8e2c-4a6f-9844-a4fb3ab3ad46" providerId="AD" clId="Web-{CEC7D973-F8B7-584E-FAF8-4D71505B767B}" dt="2023-04-30T18:44:23.768" v="1358" actId="20577"/>
          <ac:spMkLst>
            <pc:docMk/>
            <pc:sldMk cId="584224788" sldId="267"/>
            <ac:spMk id="5" creationId="{525EBAA5-5E92-B489-CD48-433D0B68E6DA}"/>
          </ac:spMkLst>
        </pc:spChg>
      </pc:sldChg>
      <pc:sldChg chg="addSp modSp add del replId">
        <pc:chgData name="Racca, David" userId="S::dracca@udel.edu::c9c84965-8e2c-4a6f-9844-a4fb3ab3ad46" providerId="AD" clId="Web-{CEC7D973-F8B7-584E-FAF8-4D71505B767B}" dt="2023-04-27T20:17:15.154" v="394"/>
        <pc:sldMkLst>
          <pc:docMk/>
          <pc:sldMk cId="3056178723" sldId="268"/>
        </pc:sldMkLst>
        <pc:spChg chg="mod">
          <ac:chgData name="Racca, David" userId="S::dracca@udel.edu::c9c84965-8e2c-4a6f-9844-a4fb3ab3ad46" providerId="AD" clId="Web-{CEC7D973-F8B7-584E-FAF8-4D71505B767B}" dt="2023-04-27T20:07:47.775" v="369" actId="1076"/>
          <ac:spMkLst>
            <pc:docMk/>
            <pc:sldMk cId="3056178723" sldId="268"/>
            <ac:spMk id="5" creationId="{525EBAA5-5E92-B489-CD48-433D0B68E6DA}"/>
          </ac:spMkLst>
        </pc:spChg>
        <pc:picChg chg="add mod">
          <ac:chgData name="Racca, David" userId="S::dracca@udel.edu::c9c84965-8e2c-4a6f-9844-a4fb3ab3ad46" providerId="AD" clId="Web-{CEC7D973-F8B7-584E-FAF8-4D71505B767B}" dt="2023-04-27T20:15:31.838" v="380" actId="14100"/>
          <ac:picMkLst>
            <pc:docMk/>
            <pc:sldMk cId="3056178723" sldId="268"/>
            <ac:picMk id="2" creationId="{FDF3B14E-7B6B-40DC-FC0D-63FF71DEB415}"/>
          </ac:picMkLst>
        </pc:picChg>
      </pc:sldChg>
      <pc:sldChg chg="addSp modSp add mod replId setBg">
        <pc:chgData name="Racca, David" userId="S::dracca@udel.edu::c9c84965-8e2c-4a6f-9844-a4fb3ab3ad46" providerId="AD" clId="Web-{CEC7D973-F8B7-584E-FAF8-4D71505B767B}" dt="2023-04-28T19:13:02.229" v="860" actId="20577"/>
        <pc:sldMkLst>
          <pc:docMk/>
          <pc:sldMk cId="2285912064" sldId="269"/>
        </pc:sldMkLst>
        <pc:spChg chg="ord">
          <ac:chgData name="Racca, David" userId="S::dracca@udel.edu::c9c84965-8e2c-4a6f-9844-a4fb3ab3ad46" providerId="AD" clId="Web-{CEC7D973-F8B7-584E-FAF8-4D71505B767B}" dt="2023-04-27T20:13:59.960" v="375"/>
          <ac:spMkLst>
            <pc:docMk/>
            <pc:sldMk cId="2285912064" sldId="269"/>
            <ac:spMk id="4" creationId="{DEB2A289-3F25-A1D1-C2EA-AC79B0BB66EA}"/>
          </ac:spMkLst>
        </pc:spChg>
        <pc:spChg chg="mod">
          <ac:chgData name="Racca, David" userId="S::dracca@udel.edu::c9c84965-8e2c-4a6f-9844-a4fb3ab3ad46" providerId="AD" clId="Web-{CEC7D973-F8B7-584E-FAF8-4D71505B767B}" dt="2023-04-28T19:13:02.229" v="860" actId="20577"/>
          <ac:spMkLst>
            <pc:docMk/>
            <pc:sldMk cId="2285912064" sldId="269"/>
            <ac:spMk id="5" creationId="{525EBAA5-5E92-B489-CD48-433D0B68E6DA}"/>
          </ac:spMkLst>
        </pc:spChg>
        <pc:spChg chg="add">
          <ac:chgData name="Racca, David" userId="S::dracca@udel.edu::c9c84965-8e2c-4a6f-9844-a4fb3ab3ad46" providerId="AD" clId="Web-{CEC7D973-F8B7-584E-FAF8-4D71505B767B}" dt="2023-04-27T20:13:59.960" v="375"/>
          <ac:spMkLst>
            <pc:docMk/>
            <pc:sldMk cId="2285912064" sldId="269"/>
            <ac:spMk id="10" creationId="{ECC07320-C2CA-4E29-8481-9D9E143C7788}"/>
          </ac:spMkLst>
        </pc:spChg>
        <pc:picChg chg="add mod">
          <ac:chgData name="Racca, David" userId="S::dracca@udel.edu::c9c84965-8e2c-4a6f-9844-a4fb3ab3ad46" providerId="AD" clId="Web-{CEC7D973-F8B7-584E-FAF8-4D71505B767B}" dt="2023-04-27T20:13:59.960" v="375"/>
          <ac:picMkLst>
            <pc:docMk/>
            <pc:sldMk cId="2285912064" sldId="269"/>
            <ac:picMk id="2" creationId="{5373E6B5-3C17-1CCE-F6B3-28E5C1AEDAED}"/>
          </ac:picMkLst>
        </pc:picChg>
      </pc:sldChg>
      <pc:sldChg chg="addSp delSp modSp add replId">
        <pc:chgData name="Racca, David" userId="S::dracca@udel.edu::c9c84965-8e2c-4a6f-9844-a4fb3ab3ad46" providerId="AD" clId="Web-{CEC7D973-F8B7-584E-FAF8-4D71505B767B}" dt="2023-04-28T19:13:46.309" v="889" actId="20577"/>
        <pc:sldMkLst>
          <pc:docMk/>
          <pc:sldMk cId="2718099722" sldId="270"/>
        </pc:sldMkLst>
        <pc:spChg chg="del">
          <ac:chgData name="Racca, David" userId="S::dracca@udel.edu::c9c84965-8e2c-4a6f-9844-a4fb3ab3ad46" providerId="AD" clId="Web-{CEC7D973-F8B7-584E-FAF8-4D71505B767B}" dt="2023-04-27T20:16:00.386" v="382"/>
          <ac:spMkLst>
            <pc:docMk/>
            <pc:sldMk cId="2718099722" sldId="270"/>
            <ac:spMk id="4" creationId="{DEB2A289-3F25-A1D1-C2EA-AC79B0BB66EA}"/>
          </ac:spMkLst>
        </pc:spChg>
        <pc:spChg chg="mod">
          <ac:chgData name="Racca, David" userId="S::dracca@udel.edu::c9c84965-8e2c-4a6f-9844-a4fb3ab3ad46" providerId="AD" clId="Web-{CEC7D973-F8B7-584E-FAF8-4D71505B767B}" dt="2023-04-28T19:13:46.309" v="889" actId="20577"/>
          <ac:spMkLst>
            <pc:docMk/>
            <pc:sldMk cId="2718099722" sldId="270"/>
            <ac:spMk id="5" creationId="{525EBAA5-5E92-B489-CD48-433D0B68E6DA}"/>
          </ac:spMkLst>
        </pc:spChg>
        <pc:picChg chg="del">
          <ac:chgData name="Racca, David" userId="S::dracca@udel.edu::c9c84965-8e2c-4a6f-9844-a4fb3ab3ad46" providerId="AD" clId="Web-{CEC7D973-F8B7-584E-FAF8-4D71505B767B}" dt="2023-04-27T20:16:08.730" v="383"/>
          <ac:picMkLst>
            <pc:docMk/>
            <pc:sldMk cId="2718099722" sldId="270"/>
            <ac:picMk id="2" creationId="{5373E6B5-3C17-1CCE-F6B3-28E5C1AEDAED}"/>
          </ac:picMkLst>
        </pc:picChg>
        <pc:picChg chg="add mod">
          <ac:chgData name="Racca, David" userId="S::dracca@udel.edu::c9c84965-8e2c-4a6f-9844-a4fb3ab3ad46" providerId="AD" clId="Web-{CEC7D973-F8B7-584E-FAF8-4D71505B767B}" dt="2023-04-27T20:16:49.153" v="393" actId="1076"/>
          <ac:picMkLst>
            <pc:docMk/>
            <pc:sldMk cId="2718099722" sldId="270"/>
            <ac:picMk id="3" creationId="{75976524-9679-9827-CA4B-B7F35A34C0FA}"/>
          </ac:picMkLst>
        </pc:picChg>
      </pc:sldChg>
      <pc:sldChg chg="addSp delSp modSp add replId">
        <pc:chgData name="Racca, David" userId="S::dracca@udel.edu::c9c84965-8e2c-4a6f-9844-a4fb3ab3ad46" providerId="AD" clId="Web-{CEC7D973-F8B7-584E-FAF8-4D71505B767B}" dt="2023-04-28T19:11:57.867" v="828" actId="20577"/>
        <pc:sldMkLst>
          <pc:docMk/>
          <pc:sldMk cId="1219670564" sldId="271"/>
        </pc:sldMkLst>
        <pc:spChg chg="add mod">
          <ac:chgData name="Racca, David" userId="S::dracca@udel.edu::c9c84965-8e2c-4a6f-9844-a4fb3ab3ad46" providerId="AD" clId="Web-{CEC7D973-F8B7-584E-FAF8-4D71505B767B}" dt="2023-04-28T19:11:57.867" v="828" actId="20577"/>
          <ac:spMkLst>
            <pc:docMk/>
            <pc:sldMk cId="1219670564" sldId="271"/>
            <ac:spMk id="3" creationId="{0A34628F-D07E-E075-7E04-53ACB7024232}"/>
          </ac:spMkLst>
        </pc:spChg>
        <pc:spChg chg="del mod">
          <ac:chgData name="Racca, David" userId="S::dracca@udel.edu::c9c84965-8e2c-4a6f-9844-a4fb3ab3ad46" providerId="AD" clId="Web-{CEC7D973-F8B7-584E-FAF8-4D71505B767B}" dt="2023-04-27T20:19:48.691" v="406"/>
          <ac:spMkLst>
            <pc:docMk/>
            <pc:sldMk cId="1219670564" sldId="271"/>
            <ac:spMk id="5" creationId="{525EBAA5-5E92-B489-CD48-433D0B68E6DA}"/>
          </ac:spMkLst>
        </pc:spChg>
        <pc:spChg chg="mod">
          <ac:chgData name="Racca, David" userId="S::dracca@udel.edu::c9c84965-8e2c-4a6f-9844-a4fb3ab3ad46" providerId="AD" clId="Web-{CEC7D973-F8B7-584E-FAF8-4D71505B767B}" dt="2023-04-28T19:11:04.318" v="779" actId="20577"/>
          <ac:spMkLst>
            <pc:docMk/>
            <pc:sldMk cId="1219670564" sldId="271"/>
            <ac:spMk id="10" creationId="{ECC07320-C2CA-4E29-8481-9D9E143C7788}"/>
          </ac:spMkLst>
        </pc:spChg>
        <pc:picChg chg="del">
          <ac:chgData name="Racca, David" userId="S::dracca@udel.edu::c9c84965-8e2c-4a6f-9844-a4fb3ab3ad46" providerId="AD" clId="Web-{CEC7D973-F8B7-584E-FAF8-4D71505B767B}" dt="2023-04-27T20:20:46.224" v="424"/>
          <ac:picMkLst>
            <pc:docMk/>
            <pc:sldMk cId="1219670564" sldId="271"/>
            <ac:picMk id="2" creationId="{5373E6B5-3C17-1CCE-F6B3-28E5C1AEDAED}"/>
          </ac:picMkLst>
        </pc:picChg>
        <pc:picChg chg="add mod">
          <ac:chgData name="Racca, David" userId="S::dracca@udel.edu::c9c84965-8e2c-4a6f-9844-a4fb3ab3ad46" providerId="AD" clId="Web-{CEC7D973-F8B7-584E-FAF8-4D71505B767B}" dt="2023-04-27T20:21:25.804" v="427" actId="14100"/>
          <ac:picMkLst>
            <pc:docMk/>
            <pc:sldMk cId="1219670564" sldId="271"/>
            <ac:picMk id="6" creationId="{F9A37305-8B43-41ED-C004-66CB4D34FB3E}"/>
          </ac:picMkLst>
        </pc:picChg>
      </pc:sldChg>
      <pc:sldChg chg="addSp delSp modSp add ord replId">
        <pc:chgData name="Racca, David" userId="S::dracca@udel.edu::c9c84965-8e2c-4a6f-9844-a4fb3ab3ad46" providerId="AD" clId="Web-{CEC7D973-F8B7-584E-FAF8-4D71505B767B}" dt="2023-04-27T20:47:47.172" v="513"/>
        <pc:sldMkLst>
          <pc:docMk/>
          <pc:sldMk cId="2159712783" sldId="272"/>
        </pc:sldMkLst>
        <pc:spChg chg="mod">
          <ac:chgData name="Racca, David" userId="S::dracca@udel.edu::c9c84965-8e2c-4a6f-9844-a4fb3ab3ad46" providerId="AD" clId="Web-{CEC7D973-F8B7-584E-FAF8-4D71505B767B}" dt="2023-04-27T20:47:12.624" v="512" actId="20577"/>
          <ac:spMkLst>
            <pc:docMk/>
            <pc:sldMk cId="2159712783" sldId="272"/>
            <ac:spMk id="3" creationId="{0A34628F-D07E-E075-7E04-53ACB7024232}"/>
          </ac:spMkLst>
        </pc:spChg>
        <pc:picChg chg="add del mod">
          <ac:chgData name="Racca, David" userId="S::dracca@udel.edu::c9c84965-8e2c-4a6f-9844-a4fb3ab3ad46" providerId="AD" clId="Web-{CEC7D973-F8B7-584E-FAF8-4D71505B767B}" dt="2023-04-27T20:46:43.608" v="503"/>
          <ac:picMkLst>
            <pc:docMk/>
            <pc:sldMk cId="2159712783" sldId="272"/>
            <ac:picMk id="2" creationId="{E608A864-5B3C-ADEA-231D-9E378E988F3A}"/>
          </ac:picMkLst>
        </pc:picChg>
        <pc:picChg chg="add mod">
          <ac:chgData name="Racca, David" userId="S::dracca@udel.edu::c9c84965-8e2c-4a6f-9844-a4fb3ab3ad46" providerId="AD" clId="Web-{CEC7D973-F8B7-584E-FAF8-4D71505B767B}" dt="2023-04-27T20:46:58.358" v="506" actId="14100"/>
          <ac:picMkLst>
            <pc:docMk/>
            <pc:sldMk cId="2159712783" sldId="272"/>
            <ac:picMk id="5" creationId="{39AA072F-7AA5-0649-BABF-4BC77AAE4A8F}"/>
          </ac:picMkLst>
        </pc:picChg>
        <pc:picChg chg="del">
          <ac:chgData name="Racca, David" userId="S::dracca@udel.edu::c9c84965-8e2c-4a6f-9844-a4fb3ab3ad46" providerId="AD" clId="Web-{CEC7D973-F8B7-584E-FAF8-4D71505B767B}" dt="2023-04-27T20:35:48.803" v="468"/>
          <ac:picMkLst>
            <pc:docMk/>
            <pc:sldMk cId="2159712783" sldId="272"/>
            <ac:picMk id="6" creationId="{F9A37305-8B43-41ED-C004-66CB4D34FB3E}"/>
          </ac:picMkLst>
        </pc:picChg>
      </pc:sldChg>
      <pc:sldChg chg="addSp delSp modSp add replId">
        <pc:chgData name="Racca, David" userId="S::dracca@udel.edu::c9c84965-8e2c-4a6f-9844-a4fb3ab3ad46" providerId="AD" clId="Web-{CEC7D973-F8B7-584E-FAF8-4D71505B767B}" dt="2023-04-28T19:10:52.552" v="778" actId="20577"/>
        <pc:sldMkLst>
          <pc:docMk/>
          <pc:sldMk cId="530923775" sldId="273"/>
        </pc:sldMkLst>
        <pc:spChg chg="mod">
          <ac:chgData name="Racca, David" userId="S::dracca@udel.edu::c9c84965-8e2c-4a6f-9844-a4fb3ab3ad46" providerId="AD" clId="Web-{CEC7D973-F8B7-584E-FAF8-4D71505B767B}" dt="2023-04-28T19:10:52.552" v="778" actId="20577"/>
          <ac:spMkLst>
            <pc:docMk/>
            <pc:sldMk cId="530923775" sldId="273"/>
            <ac:spMk id="3" creationId="{0A34628F-D07E-E075-7E04-53ACB7024232}"/>
          </ac:spMkLst>
        </pc:spChg>
        <pc:picChg chg="add mod">
          <ac:chgData name="Racca, David" userId="S::dracca@udel.edu::c9c84965-8e2c-4a6f-9844-a4fb3ab3ad46" providerId="AD" clId="Web-{CEC7D973-F8B7-584E-FAF8-4D71505B767B}" dt="2023-04-27T21:05:05.053" v="525" actId="14100"/>
          <ac:picMkLst>
            <pc:docMk/>
            <pc:sldMk cId="530923775" sldId="273"/>
            <ac:picMk id="2" creationId="{35EE60BB-3E74-3C2F-04A9-5BD28AC561A9}"/>
          </ac:picMkLst>
        </pc:picChg>
        <pc:picChg chg="del">
          <ac:chgData name="Racca, David" userId="S::dracca@udel.edu::c9c84965-8e2c-4a6f-9844-a4fb3ab3ad46" providerId="AD" clId="Web-{CEC7D973-F8B7-584E-FAF8-4D71505B767B}" dt="2023-04-27T21:04:50.568" v="522"/>
          <ac:picMkLst>
            <pc:docMk/>
            <pc:sldMk cId="530923775" sldId="273"/>
            <ac:picMk id="6" creationId="{F9A37305-8B43-41ED-C004-66CB4D34FB3E}"/>
          </ac:picMkLst>
        </pc:picChg>
      </pc:sldChg>
      <pc:sldChg chg="addSp delSp modSp add replId">
        <pc:chgData name="Racca, David" userId="S::dracca@udel.edu::c9c84965-8e2c-4a6f-9844-a4fb3ab3ad46" providerId="AD" clId="Web-{CEC7D973-F8B7-584E-FAF8-4D71505B767B}" dt="2023-04-28T19:12:17.884" v="831" actId="20577"/>
        <pc:sldMkLst>
          <pc:docMk/>
          <pc:sldMk cId="973171141" sldId="274"/>
        </pc:sldMkLst>
        <pc:spChg chg="mod">
          <ac:chgData name="Racca, David" userId="S::dracca@udel.edu::c9c84965-8e2c-4a6f-9844-a4fb3ab3ad46" providerId="AD" clId="Web-{CEC7D973-F8B7-584E-FAF8-4D71505B767B}" dt="2023-04-28T19:12:17.884" v="831" actId="20577"/>
          <ac:spMkLst>
            <pc:docMk/>
            <pc:sldMk cId="973171141" sldId="274"/>
            <ac:spMk id="3" creationId="{0A34628F-D07E-E075-7E04-53ACB7024232}"/>
          </ac:spMkLst>
        </pc:spChg>
        <pc:picChg chg="add mod">
          <ac:chgData name="Racca, David" userId="S::dracca@udel.edu::c9c84965-8e2c-4a6f-9844-a4fb3ab3ad46" providerId="AD" clId="Web-{CEC7D973-F8B7-584E-FAF8-4D71505B767B}" dt="2023-04-27T20:52:43.042" v="520" actId="14100"/>
          <ac:picMkLst>
            <pc:docMk/>
            <pc:sldMk cId="973171141" sldId="274"/>
            <ac:picMk id="2" creationId="{12138C73-E53D-8677-21DD-9C5926C489BE}"/>
          </ac:picMkLst>
        </pc:picChg>
        <pc:picChg chg="del">
          <ac:chgData name="Racca, David" userId="S::dracca@udel.edu::c9c84965-8e2c-4a6f-9844-a4fb3ab3ad46" providerId="AD" clId="Web-{CEC7D973-F8B7-584E-FAF8-4D71505B767B}" dt="2023-04-27T20:52:09.963" v="515"/>
          <ac:picMkLst>
            <pc:docMk/>
            <pc:sldMk cId="973171141" sldId="274"/>
            <ac:picMk id="5" creationId="{39AA072F-7AA5-0649-BABF-4BC77AAE4A8F}"/>
          </ac:picMkLst>
        </pc:picChg>
      </pc:sldChg>
      <pc:sldChg chg="modSp add replId">
        <pc:chgData name="Racca, David" userId="S::dracca@udel.edu::c9c84965-8e2c-4a6f-9844-a4fb3ab3ad46" providerId="AD" clId="Web-{CEC7D973-F8B7-584E-FAF8-4D71505B767B}" dt="2023-04-30T18:44:00.689" v="1353"/>
        <pc:sldMkLst>
          <pc:docMk/>
          <pc:sldMk cId="312191977" sldId="275"/>
        </pc:sldMkLst>
        <pc:spChg chg="mod">
          <ac:chgData name="Racca, David" userId="S::dracca@udel.edu::c9c84965-8e2c-4a6f-9844-a4fb3ab3ad46" providerId="AD" clId="Web-{CEC7D973-F8B7-584E-FAF8-4D71505B767B}" dt="2023-04-30T18:44:00.689" v="1353"/>
          <ac:spMkLst>
            <pc:docMk/>
            <pc:sldMk cId="312191977" sldId="275"/>
            <ac:spMk id="5" creationId="{525EBAA5-5E92-B489-CD48-433D0B68E6DA}"/>
          </ac:spMkLst>
        </pc:spChg>
      </pc:sldChg>
      <pc:sldChg chg="addSp delSp modSp add replId">
        <pc:chgData name="Racca, David" userId="S::dracca@udel.edu::c9c84965-8e2c-4a6f-9844-a4fb3ab3ad46" providerId="AD" clId="Web-{CEC7D973-F8B7-584E-FAF8-4D71505B767B}" dt="2023-04-27T21:25:33.237" v="704" actId="1076"/>
        <pc:sldMkLst>
          <pc:docMk/>
          <pc:sldMk cId="3274412669" sldId="276"/>
        </pc:sldMkLst>
        <pc:spChg chg="mod">
          <ac:chgData name="Racca, David" userId="S::dracca@udel.edu::c9c84965-8e2c-4a6f-9844-a4fb3ab3ad46" providerId="AD" clId="Web-{CEC7D973-F8B7-584E-FAF8-4D71505B767B}" dt="2023-04-27T21:25:33.237" v="704" actId="1076"/>
          <ac:spMkLst>
            <pc:docMk/>
            <pc:sldMk cId="3274412669" sldId="276"/>
            <ac:spMk id="3" creationId="{0A34628F-D07E-E075-7E04-53ACB7024232}"/>
          </ac:spMkLst>
        </pc:spChg>
        <pc:picChg chg="del">
          <ac:chgData name="Racca, David" userId="S::dracca@udel.edu::c9c84965-8e2c-4a6f-9844-a4fb3ab3ad46" providerId="AD" clId="Web-{CEC7D973-F8B7-584E-FAF8-4D71505B767B}" dt="2023-04-27T21:24:28.266" v="686"/>
          <ac:picMkLst>
            <pc:docMk/>
            <pc:sldMk cId="3274412669" sldId="276"/>
            <ac:picMk id="2" creationId="{35EE60BB-3E74-3C2F-04A9-5BD28AC561A9}"/>
          </ac:picMkLst>
        </pc:picChg>
        <pc:picChg chg="add mod">
          <ac:chgData name="Racca, David" userId="S::dracca@udel.edu::c9c84965-8e2c-4a6f-9844-a4fb3ab3ad46" providerId="AD" clId="Web-{CEC7D973-F8B7-584E-FAF8-4D71505B767B}" dt="2023-04-27T21:25:08.252" v="690" actId="1076"/>
          <ac:picMkLst>
            <pc:docMk/>
            <pc:sldMk cId="3274412669" sldId="276"/>
            <ac:picMk id="5" creationId="{0C3C3793-9446-BCFC-6A6C-24E3404BEB0D}"/>
          </ac:picMkLst>
        </pc:picChg>
      </pc:sldChg>
      <pc:sldChg chg="addSp delSp modSp add replId">
        <pc:chgData name="Racca, David" userId="S::dracca@udel.edu::c9c84965-8e2c-4a6f-9844-a4fb3ab3ad46" providerId="AD" clId="Web-{CEC7D973-F8B7-584E-FAF8-4D71505B767B}" dt="2023-04-27T21:28:04.570" v="717" actId="20577"/>
        <pc:sldMkLst>
          <pc:docMk/>
          <pc:sldMk cId="2825545213" sldId="277"/>
        </pc:sldMkLst>
        <pc:spChg chg="mod">
          <ac:chgData name="Racca, David" userId="S::dracca@udel.edu::c9c84965-8e2c-4a6f-9844-a4fb3ab3ad46" providerId="AD" clId="Web-{CEC7D973-F8B7-584E-FAF8-4D71505B767B}" dt="2023-04-27T21:28:04.570" v="717" actId="20577"/>
          <ac:spMkLst>
            <pc:docMk/>
            <pc:sldMk cId="2825545213" sldId="277"/>
            <ac:spMk id="3" creationId="{0A34628F-D07E-E075-7E04-53ACB7024232}"/>
          </ac:spMkLst>
        </pc:spChg>
        <pc:picChg chg="add mod">
          <ac:chgData name="Racca, David" userId="S::dracca@udel.edu::c9c84965-8e2c-4a6f-9844-a4fb3ab3ad46" providerId="AD" clId="Web-{CEC7D973-F8B7-584E-FAF8-4D71505B767B}" dt="2023-04-27T21:27:50.523" v="714" actId="14100"/>
          <ac:picMkLst>
            <pc:docMk/>
            <pc:sldMk cId="2825545213" sldId="277"/>
            <ac:picMk id="2" creationId="{2EBED0F0-A866-5D1C-2786-0BBE87358AE0}"/>
          </ac:picMkLst>
        </pc:picChg>
        <pc:picChg chg="del">
          <ac:chgData name="Racca, David" userId="S::dracca@udel.edu::c9c84965-8e2c-4a6f-9844-a4fb3ab3ad46" providerId="AD" clId="Web-{CEC7D973-F8B7-584E-FAF8-4D71505B767B}" dt="2023-04-27T21:27:15.131" v="711"/>
          <ac:picMkLst>
            <pc:docMk/>
            <pc:sldMk cId="2825545213" sldId="277"/>
            <ac:picMk id="5" creationId="{0C3C3793-9446-BCFC-6A6C-24E3404BEB0D}"/>
          </ac:picMkLst>
        </pc:picChg>
      </pc:sldChg>
      <pc:sldChg chg="add replId">
        <pc:chgData name="Racca, David" userId="S::dracca@udel.edu::c9c84965-8e2c-4a6f-9844-a4fb3ab3ad46" providerId="AD" clId="Web-{CEC7D973-F8B7-584E-FAF8-4D71505B767B}" dt="2023-04-27T21:29:35.839" v="718"/>
        <pc:sldMkLst>
          <pc:docMk/>
          <pc:sldMk cId="1670425414" sldId="278"/>
        </pc:sldMkLst>
      </pc:sldChg>
      <pc:sldChg chg="addSp delSp modSp add ord replId">
        <pc:chgData name="Racca, David" userId="S::dracca@udel.edu::c9c84965-8e2c-4a6f-9844-a4fb3ab3ad46" providerId="AD" clId="Web-{CEC7D973-F8B7-584E-FAF8-4D71505B767B}" dt="2023-04-30T16:29:12.781" v="1025"/>
        <pc:sldMkLst>
          <pc:docMk/>
          <pc:sldMk cId="4187893458" sldId="279"/>
        </pc:sldMkLst>
        <pc:spChg chg="mod">
          <ac:chgData name="Racca, David" userId="S::dracca@udel.edu::c9c84965-8e2c-4a6f-9844-a4fb3ab3ad46" providerId="AD" clId="Web-{CEC7D973-F8B7-584E-FAF8-4D71505B767B}" dt="2023-04-27T21:31:23.218" v="722" actId="20577"/>
          <ac:spMkLst>
            <pc:docMk/>
            <pc:sldMk cId="4187893458" sldId="279"/>
            <ac:spMk id="2" creationId="{1D048C04-9AC7-B01C-1C85-3698596235C0}"/>
          </ac:spMkLst>
        </pc:spChg>
        <pc:picChg chg="del">
          <ac:chgData name="Racca, David" userId="S::dracca@udel.edu::c9c84965-8e2c-4a6f-9844-a4fb3ab3ad46" providerId="AD" clId="Web-{CEC7D973-F8B7-584E-FAF8-4D71505B767B}" dt="2023-04-27T21:32:17.471" v="724"/>
          <ac:picMkLst>
            <pc:docMk/>
            <pc:sldMk cId="4187893458" sldId="279"/>
            <ac:picMk id="3" creationId="{0CA35F24-00B3-693C-CC5C-A3B71165DCA4}"/>
          </ac:picMkLst>
        </pc:picChg>
        <pc:picChg chg="add mod">
          <ac:chgData name="Racca, David" userId="S::dracca@udel.edu::c9c84965-8e2c-4a6f-9844-a4fb3ab3ad46" providerId="AD" clId="Web-{CEC7D973-F8B7-584E-FAF8-4D71505B767B}" dt="2023-04-27T21:32:33.064" v="727" actId="14100"/>
          <ac:picMkLst>
            <pc:docMk/>
            <pc:sldMk cId="4187893458" sldId="279"/>
            <ac:picMk id="5" creationId="{AD362668-0763-3FBC-7EC4-C0CB4A33B7A7}"/>
          </ac:picMkLst>
        </pc:picChg>
      </pc:sldChg>
      <pc:sldChg chg="addSp delSp modSp add replId">
        <pc:chgData name="Racca, David" userId="S::dracca@udel.edu::c9c84965-8e2c-4a6f-9844-a4fb3ab3ad46" providerId="AD" clId="Web-{CEC7D973-F8B7-584E-FAF8-4D71505B767B}" dt="2023-04-27T21:34:49.210" v="742" actId="14100"/>
        <pc:sldMkLst>
          <pc:docMk/>
          <pc:sldMk cId="3047647141" sldId="280"/>
        </pc:sldMkLst>
        <pc:spChg chg="mod">
          <ac:chgData name="Racca, David" userId="S::dracca@udel.edu::c9c84965-8e2c-4a6f-9844-a4fb3ab3ad46" providerId="AD" clId="Web-{CEC7D973-F8B7-584E-FAF8-4D71505B767B}" dt="2023-04-27T21:34:15.068" v="737" actId="20577"/>
          <ac:spMkLst>
            <pc:docMk/>
            <pc:sldMk cId="3047647141" sldId="280"/>
            <ac:spMk id="2" creationId="{1D048C04-9AC7-B01C-1C85-3698596235C0}"/>
          </ac:spMkLst>
        </pc:spChg>
        <pc:picChg chg="add mod">
          <ac:chgData name="Racca, David" userId="S::dracca@udel.edu::c9c84965-8e2c-4a6f-9844-a4fb3ab3ad46" providerId="AD" clId="Web-{CEC7D973-F8B7-584E-FAF8-4D71505B767B}" dt="2023-04-27T21:34:49.210" v="742" actId="14100"/>
          <ac:picMkLst>
            <pc:docMk/>
            <pc:sldMk cId="3047647141" sldId="280"/>
            <ac:picMk id="3" creationId="{2C2670D0-C198-A8E4-3FA2-E55469C5698C}"/>
          </ac:picMkLst>
        </pc:picChg>
        <pc:picChg chg="del">
          <ac:chgData name="Racca, David" userId="S::dracca@udel.edu::c9c84965-8e2c-4a6f-9844-a4fb3ab3ad46" providerId="AD" clId="Web-{CEC7D973-F8B7-584E-FAF8-4D71505B767B}" dt="2023-04-27T21:34:16.802" v="738"/>
          <ac:picMkLst>
            <pc:docMk/>
            <pc:sldMk cId="3047647141" sldId="280"/>
            <ac:picMk id="5" creationId="{AD362668-0763-3FBC-7EC4-C0CB4A33B7A7}"/>
          </ac:picMkLst>
        </pc:picChg>
      </pc:sldChg>
      <pc:sldChg chg="addSp delSp modSp add replId">
        <pc:chgData name="Racca, David" userId="S::dracca@udel.edu::c9c84965-8e2c-4a6f-9844-a4fb3ab3ad46" providerId="AD" clId="Web-{CEC7D973-F8B7-584E-FAF8-4D71505B767B}" dt="2023-04-27T21:37:59.576" v="750" actId="14100"/>
        <pc:sldMkLst>
          <pc:docMk/>
          <pc:sldMk cId="1847650154" sldId="281"/>
        </pc:sldMkLst>
        <pc:spChg chg="mod">
          <ac:chgData name="Racca, David" userId="S::dracca@udel.edu::c9c84965-8e2c-4a6f-9844-a4fb3ab3ad46" providerId="AD" clId="Web-{CEC7D973-F8B7-584E-FAF8-4D71505B767B}" dt="2023-04-27T21:37:42.747" v="747" actId="20577"/>
          <ac:spMkLst>
            <pc:docMk/>
            <pc:sldMk cId="1847650154" sldId="281"/>
            <ac:spMk id="3" creationId="{0A34628F-D07E-E075-7E04-53ACB7024232}"/>
          </ac:spMkLst>
        </pc:spChg>
        <pc:picChg chg="del">
          <ac:chgData name="Racca, David" userId="S::dracca@udel.edu::c9c84965-8e2c-4a6f-9844-a4fb3ab3ad46" providerId="AD" clId="Web-{CEC7D973-F8B7-584E-FAF8-4D71505B767B}" dt="2023-04-27T21:37:32.341" v="744"/>
          <ac:picMkLst>
            <pc:docMk/>
            <pc:sldMk cId="1847650154" sldId="281"/>
            <ac:picMk id="2" creationId="{2EBED0F0-A866-5D1C-2786-0BBE87358AE0}"/>
          </ac:picMkLst>
        </pc:picChg>
        <pc:picChg chg="add mod">
          <ac:chgData name="Racca, David" userId="S::dracca@udel.edu::c9c84965-8e2c-4a6f-9844-a4fb3ab3ad46" providerId="AD" clId="Web-{CEC7D973-F8B7-584E-FAF8-4D71505B767B}" dt="2023-04-27T21:37:59.576" v="750" actId="14100"/>
          <ac:picMkLst>
            <pc:docMk/>
            <pc:sldMk cId="1847650154" sldId="281"/>
            <ac:picMk id="5" creationId="{93A0B79D-B0A8-497A-B7F5-31CB761C17F4}"/>
          </ac:picMkLst>
        </pc:picChg>
      </pc:sldChg>
      <pc:sldChg chg="addSp delSp modSp add replId">
        <pc:chgData name="Racca, David" userId="S::dracca@udel.edu::c9c84965-8e2c-4a6f-9844-a4fb3ab3ad46" providerId="AD" clId="Web-{CEC7D973-F8B7-584E-FAF8-4D71505B767B}" dt="2023-04-30T16:10:56.601" v="1002" actId="14100"/>
        <pc:sldMkLst>
          <pc:docMk/>
          <pc:sldMk cId="3233894106" sldId="282"/>
        </pc:sldMkLst>
        <pc:spChg chg="mod">
          <ac:chgData name="Racca, David" userId="S::dracca@udel.edu::c9c84965-8e2c-4a6f-9844-a4fb3ab3ad46" providerId="AD" clId="Web-{CEC7D973-F8B7-584E-FAF8-4D71505B767B}" dt="2023-04-30T16:10:51.742" v="1001" actId="14100"/>
          <ac:spMkLst>
            <pc:docMk/>
            <pc:sldMk cId="3233894106" sldId="282"/>
            <ac:spMk id="2" creationId="{1D048C04-9AC7-B01C-1C85-3698596235C0}"/>
          </ac:spMkLst>
        </pc:spChg>
        <pc:picChg chg="add mod">
          <ac:chgData name="Racca, David" userId="S::dracca@udel.edu::c9c84965-8e2c-4a6f-9844-a4fb3ab3ad46" providerId="AD" clId="Web-{CEC7D973-F8B7-584E-FAF8-4D71505B767B}" dt="2023-04-30T16:10:56.601" v="1002" actId="14100"/>
          <ac:picMkLst>
            <pc:docMk/>
            <pc:sldMk cId="3233894106" sldId="282"/>
            <ac:picMk id="3" creationId="{C516E50B-FEC9-A00D-31F5-9CEBE9B6D8F9}"/>
          </ac:picMkLst>
        </pc:picChg>
        <pc:picChg chg="del mod">
          <ac:chgData name="Racca, David" userId="S::dracca@udel.edu::c9c84965-8e2c-4a6f-9844-a4fb3ab3ad46" providerId="AD" clId="Web-{CEC7D973-F8B7-584E-FAF8-4D71505B767B}" dt="2023-04-30T16:09:53.193" v="994"/>
          <ac:picMkLst>
            <pc:docMk/>
            <pc:sldMk cId="3233894106" sldId="282"/>
            <ac:picMk id="5" creationId="{AD362668-0763-3FBC-7EC4-C0CB4A33B7A7}"/>
          </ac:picMkLst>
        </pc:picChg>
      </pc:sldChg>
      <pc:sldChg chg="modSp add replId">
        <pc:chgData name="Racca, David" userId="S::dracca@udel.edu::c9c84965-8e2c-4a6f-9844-a4fb3ab3ad46" providerId="AD" clId="Web-{CEC7D973-F8B7-584E-FAF8-4D71505B767B}" dt="2023-04-30T18:43:51.502" v="1352"/>
        <pc:sldMkLst>
          <pc:docMk/>
          <pc:sldMk cId="2598554366" sldId="283"/>
        </pc:sldMkLst>
        <pc:spChg chg="mod">
          <ac:chgData name="Racca, David" userId="S::dracca@udel.edu::c9c84965-8e2c-4a6f-9844-a4fb3ab3ad46" providerId="AD" clId="Web-{CEC7D973-F8B7-584E-FAF8-4D71505B767B}" dt="2023-04-30T18:43:51.502" v="1352"/>
          <ac:spMkLst>
            <pc:docMk/>
            <pc:sldMk cId="2598554366" sldId="283"/>
            <ac:spMk id="5" creationId="{525EBAA5-5E92-B489-CD48-433D0B68E6DA}"/>
          </ac:spMkLst>
        </pc:spChg>
      </pc:sldChg>
      <pc:sldChg chg="addSp delSp modSp add replId">
        <pc:chgData name="Racca, David" userId="S::dracca@udel.edu::c9c84965-8e2c-4a6f-9844-a4fb3ab3ad46" providerId="AD" clId="Web-{CEC7D973-F8B7-584E-FAF8-4D71505B767B}" dt="2023-04-30T16:14:33.953" v="1007" actId="14100"/>
        <pc:sldMkLst>
          <pc:docMk/>
          <pc:sldMk cId="682637625" sldId="284"/>
        </pc:sldMkLst>
        <pc:picChg chg="del">
          <ac:chgData name="Racca, David" userId="S::dracca@udel.edu::c9c84965-8e2c-4a6f-9844-a4fb3ab3ad46" providerId="AD" clId="Web-{CEC7D973-F8B7-584E-FAF8-4D71505B767B}" dt="2023-04-30T16:13:23.778" v="1004"/>
          <ac:picMkLst>
            <pc:docMk/>
            <pc:sldMk cId="682637625" sldId="284"/>
            <ac:picMk id="3" creationId="{C516E50B-FEC9-A00D-31F5-9CEBE9B6D8F9}"/>
          </ac:picMkLst>
        </pc:picChg>
        <pc:picChg chg="add mod">
          <ac:chgData name="Racca, David" userId="S::dracca@udel.edu::c9c84965-8e2c-4a6f-9844-a4fb3ab3ad46" providerId="AD" clId="Web-{CEC7D973-F8B7-584E-FAF8-4D71505B767B}" dt="2023-04-30T16:14:33.953" v="1007" actId="14100"/>
          <ac:picMkLst>
            <pc:docMk/>
            <pc:sldMk cId="682637625" sldId="284"/>
            <ac:picMk id="5" creationId="{4E408A43-2509-1408-0941-D65F4231DB6F}"/>
          </ac:picMkLst>
        </pc:picChg>
      </pc:sldChg>
      <pc:sldChg chg="addSp delSp modSp add replId">
        <pc:chgData name="Racca, David" userId="S::dracca@udel.edu::c9c84965-8e2c-4a6f-9844-a4fb3ab3ad46" providerId="AD" clId="Web-{CEC7D973-F8B7-584E-FAF8-4D71505B767B}" dt="2023-04-30T16:22:21.063" v="1012" actId="14100"/>
        <pc:sldMkLst>
          <pc:docMk/>
          <pc:sldMk cId="1824538588" sldId="285"/>
        </pc:sldMkLst>
        <pc:picChg chg="add mod">
          <ac:chgData name="Racca, David" userId="S::dracca@udel.edu::c9c84965-8e2c-4a6f-9844-a4fb3ab3ad46" providerId="AD" clId="Web-{CEC7D973-F8B7-584E-FAF8-4D71505B767B}" dt="2023-04-30T16:22:21.063" v="1012" actId="14100"/>
          <ac:picMkLst>
            <pc:docMk/>
            <pc:sldMk cId="1824538588" sldId="285"/>
            <ac:picMk id="3" creationId="{D7F88541-7DD9-ACB1-3935-13946C494B63}"/>
          </ac:picMkLst>
        </pc:picChg>
        <pc:picChg chg="del">
          <ac:chgData name="Racca, David" userId="S::dracca@udel.edu::c9c84965-8e2c-4a6f-9844-a4fb3ab3ad46" providerId="AD" clId="Web-{CEC7D973-F8B7-584E-FAF8-4D71505B767B}" dt="2023-04-30T16:22:03.906" v="1009"/>
          <ac:picMkLst>
            <pc:docMk/>
            <pc:sldMk cId="1824538588" sldId="285"/>
            <ac:picMk id="5" creationId="{4E408A43-2509-1408-0941-D65F4231DB6F}"/>
          </ac:picMkLst>
        </pc:picChg>
      </pc:sldChg>
      <pc:sldChg chg="addSp delSp modSp add replId">
        <pc:chgData name="Racca, David" userId="S::dracca@udel.edu::c9c84965-8e2c-4a6f-9844-a4fb3ab3ad46" providerId="AD" clId="Web-{CEC7D973-F8B7-584E-FAF8-4D71505B767B}" dt="2023-04-30T16:36:25.718" v="1046" actId="14100"/>
        <pc:sldMkLst>
          <pc:docMk/>
          <pc:sldMk cId="743676359" sldId="286"/>
        </pc:sldMkLst>
        <pc:picChg chg="del">
          <ac:chgData name="Racca, David" userId="S::dracca@udel.edu::c9c84965-8e2c-4a6f-9844-a4fb3ab3ad46" providerId="AD" clId="Web-{CEC7D973-F8B7-584E-FAF8-4D71505B767B}" dt="2023-04-30T16:24:16.004" v="1014"/>
          <ac:picMkLst>
            <pc:docMk/>
            <pc:sldMk cId="743676359" sldId="286"/>
            <ac:picMk id="3" creationId="{D7F88541-7DD9-ACB1-3935-13946C494B63}"/>
          </ac:picMkLst>
        </pc:picChg>
        <pc:picChg chg="add mod">
          <ac:chgData name="Racca, David" userId="S::dracca@udel.edu::c9c84965-8e2c-4a6f-9844-a4fb3ab3ad46" providerId="AD" clId="Web-{CEC7D973-F8B7-584E-FAF8-4D71505B767B}" dt="2023-04-30T16:24:37.286" v="1018" actId="14100"/>
          <ac:picMkLst>
            <pc:docMk/>
            <pc:sldMk cId="743676359" sldId="286"/>
            <ac:picMk id="5" creationId="{B5080570-C9A8-2CBF-28BE-9D27FE0590F6}"/>
          </ac:picMkLst>
        </pc:picChg>
        <pc:picChg chg="add mod">
          <ac:chgData name="Racca, David" userId="S::dracca@udel.edu::c9c84965-8e2c-4a6f-9844-a4fb3ab3ad46" providerId="AD" clId="Web-{CEC7D973-F8B7-584E-FAF8-4D71505B767B}" dt="2023-04-30T16:36:25.718" v="1046" actId="14100"/>
          <ac:picMkLst>
            <pc:docMk/>
            <pc:sldMk cId="743676359" sldId="286"/>
            <ac:picMk id="6" creationId="{BB2E47B5-9C45-533F-1BCE-7A37AEC0E97B}"/>
          </ac:picMkLst>
        </pc:picChg>
      </pc:sldChg>
      <pc:sldChg chg="addSp delSp modSp add replId">
        <pc:chgData name="Racca, David" userId="S::dracca@udel.edu::c9c84965-8e2c-4a6f-9844-a4fb3ab3ad46" providerId="AD" clId="Web-{CEC7D973-F8B7-584E-FAF8-4D71505B767B}" dt="2023-04-30T16:36:07.842" v="1043" actId="14100"/>
        <pc:sldMkLst>
          <pc:docMk/>
          <pc:sldMk cId="3341586339" sldId="287"/>
        </pc:sldMkLst>
        <pc:picChg chg="add mod">
          <ac:chgData name="Racca, David" userId="S::dracca@udel.edu::c9c84965-8e2c-4a6f-9844-a4fb3ab3ad46" providerId="AD" clId="Web-{CEC7D973-F8B7-584E-FAF8-4D71505B767B}" dt="2023-04-30T16:26:50.245" v="1023" actId="14100"/>
          <ac:picMkLst>
            <pc:docMk/>
            <pc:sldMk cId="3341586339" sldId="287"/>
            <ac:picMk id="3" creationId="{174D3AA7-33AA-E810-3E73-B86372F1E53A}"/>
          </ac:picMkLst>
        </pc:picChg>
        <pc:picChg chg="del">
          <ac:chgData name="Racca, David" userId="S::dracca@udel.edu::c9c84965-8e2c-4a6f-9844-a4fb3ab3ad46" providerId="AD" clId="Web-{CEC7D973-F8B7-584E-FAF8-4D71505B767B}" dt="2023-04-30T16:26:25.822" v="1020"/>
          <ac:picMkLst>
            <pc:docMk/>
            <pc:sldMk cId="3341586339" sldId="287"/>
            <ac:picMk id="5" creationId="{B5080570-C9A8-2CBF-28BE-9D27FE0590F6}"/>
          </ac:picMkLst>
        </pc:picChg>
        <pc:picChg chg="add mod">
          <ac:chgData name="Racca, David" userId="S::dracca@udel.edu::c9c84965-8e2c-4a6f-9844-a4fb3ab3ad46" providerId="AD" clId="Web-{CEC7D973-F8B7-584E-FAF8-4D71505B767B}" dt="2023-04-30T16:36:07.842" v="1043" actId="14100"/>
          <ac:picMkLst>
            <pc:docMk/>
            <pc:sldMk cId="3341586339" sldId="287"/>
            <ac:picMk id="6" creationId="{6481DEEE-E110-E7CA-869C-96449665A712}"/>
          </ac:picMkLst>
        </pc:picChg>
      </pc:sldChg>
      <pc:sldChg chg="addSp delSp modSp add replId">
        <pc:chgData name="Racca, David" userId="S::dracca@udel.edu::c9c84965-8e2c-4a6f-9844-a4fb3ab3ad46" providerId="AD" clId="Web-{CEC7D973-F8B7-584E-FAF8-4D71505B767B}" dt="2023-04-30T16:35:47.123" v="1040" actId="14100"/>
        <pc:sldMkLst>
          <pc:docMk/>
          <pc:sldMk cId="2424349046" sldId="288"/>
        </pc:sldMkLst>
        <pc:picChg chg="del">
          <ac:chgData name="Racca, David" userId="S::dracca@udel.edu::c9c84965-8e2c-4a6f-9844-a4fb3ab3ad46" providerId="AD" clId="Web-{CEC7D973-F8B7-584E-FAF8-4D71505B767B}" dt="2023-04-30T16:29:15.453" v="1026"/>
          <ac:picMkLst>
            <pc:docMk/>
            <pc:sldMk cId="2424349046" sldId="288"/>
            <ac:picMk id="3" creationId="{174D3AA7-33AA-E810-3E73-B86372F1E53A}"/>
          </ac:picMkLst>
        </pc:picChg>
        <pc:picChg chg="add mod">
          <ac:chgData name="Racca, David" userId="S::dracca@udel.edu::c9c84965-8e2c-4a6f-9844-a4fb3ab3ad46" providerId="AD" clId="Web-{CEC7D973-F8B7-584E-FAF8-4D71505B767B}" dt="2023-04-30T16:29:49.782" v="1029" actId="14100"/>
          <ac:picMkLst>
            <pc:docMk/>
            <pc:sldMk cId="2424349046" sldId="288"/>
            <ac:picMk id="5" creationId="{C551A0D8-104D-681E-D8C0-F1832D4ECF39}"/>
          </ac:picMkLst>
        </pc:picChg>
        <pc:picChg chg="add mod">
          <ac:chgData name="Racca, David" userId="S::dracca@udel.edu::c9c84965-8e2c-4a6f-9844-a4fb3ab3ad46" providerId="AD" clId="Web-{CEC7D973-F8B7-584E-FAF8-4D71505B767B}" dt="2023-04-30T16:35:47.123" v="1040" actId="14100"/>
          <ac:picMkLst>
            <pc:docMk/>
            <pc:sldMk cId="2424349046" sldId="288"/>
            <ac:picMk id="6" creationId="{2FFB37DD-E31C-21DF-2289-C043F92FAC6D}"/>
          </ac:picMkLst>
        </pc:picChg>
      </pc:sldChg>
      <pc:sldChg chg="addSp delSp modSp add replId">
        <pc:chgData name="Racca, David" userId="S::dracca@udel.edu::c9c84965-8e2c-4a6f-9844-a4fb3ab3ad46" providerId="AD" clId="Web-{CEC7D973-F8B7-584E-FAF8-4D71505B767B}" dt="2023-04-30T16:35:33.076" v="1037" actId="14100"/>
        <pc:sldMkLst>
          <pc:docMk/>
          <pc:sldMk cId="3923032062" sldId="289"/>
        </pc:sldMkLst>
        <pc:picChg chg="add mod">
          <ac:chgData name="Racca, David" userId="S::dracca@udel.edu::c9c84965-8e2c-4a6f-9844-a4fb3ab3ad46" providerId="AD" clId="Web-{CEC7D973-F8B7-584E-FAF8-4D71505B767B}" dt="2023-04-30T16:33:28.368" v="1034" actId="14100"/>
          <ac:picMkLst>
            <pc:docMk/>
            <pc:sldMk cId="3923032062" sldId="289"/>
            <ac:picMk id="3" creationId="{D70FB4C8-C3AE-5540-CCAE-A6D4149A88A9}"/>
          </ac:picMkLst>
        </pc:picChg>
        <pc:picChg chg="del">
          <ac:chgData name="Racca, David" userId="S::dracca@udel.edu::c9c84965-8e2c-4a6f-9844-a4fb3ab3ad46" providerId="AD" clId="Web-{CEC7D973-F8B7-584E-FAF8-4D71505B767B}" dt="2023-04-30T16:33:07.789" v="1031"/>
          <ac:picMkLst>
            <pc:docMk/>
            <pc:sldMk cId="3923032062" sldId="289"/>
            <ac:picMk id="5" creationId="{C551A0D8-104D-681E-D8C0-F1832D4ECF39}"/>
          </ac:picMkLst>
        </pc:picChg>
        <pc:picChg chg="add mod">
          <ac:chgData name="Racca, David" userId="S::dracca@udel.edu::c9c84965-8e2c-4a6f-9844-a4fb3ab3ad46" providerId="AD" clId="Web-{CEC7D973-F8B7-584E-FAF8-4D71505B767B}" dt="2023-04-30T16:35:33.076" v="1037" actId="14100"/>
          <ac:picMkLst>
            <pc:docMk/>
            <pc:sldMk cId="3923032062" sldId="289"/>
            <ac:picMk id="6" creationId="{E41BAE09-1BCF-3507-0491-648AAF207CBC}"/>
          </ac:picMkLst>
        </pc:picChg>
      </pc:sldChg>
      <pc:sldChg chg="addSp delSp modSp add replId">
        <pc:chgData name="Racca, David" userId="S::dracca@udel.edu::c9c84965-8e2c-4a6f-9844-a4fb3ab3ad46" providerId="AD" clId="Web-{CEC7D973-F8B7-584E-FAF8-4D71505B767B}" dt="2023-04-30T16:38:43.098" v="1053" actId="1076"/>
        <pc:sldMkLst>
          <pc:docMk/>
          <pc:sldMk cId="4015763496" sldId="290"/>
        </pc:sldMkLst>
        <pc:picChg chg="del">
          <ac:chgData name="Racca, David" userId="S::dracca@udel.edu::c9c84965-8e2c-4a6f-9844-a4fb3ab3ad46" providerId="AD" clId="Web-{CEC7D973-F8B7-584E-FAF8-4D71505B767B}" dt="2023-04-30T16:37:05.610" v="1048"/>
          <ac:picMkLst>
            <pc:docMk/>
            <pc:sldMk cId="4015763496" sldId="290"/>
            <ac:picMk id="3" creationId="{D70FB4C8-C3AE-5540-CCAE-A6D4149A88A9}"/>
          </ac:picMkLst>
        </pc:picChg>
        <pc:picChg chg="add mod">
          <ac:chgData name="Racca, David" userId="S::dracca@udel.edu::c9c84965-8e2c-4a6f-9844-a4fb3ab3ad46" providerId="AD" clId="Web-{CEC7D973-F8B7-584E-FAF8-4D71505B767B}" dt="2023-04-30T16:38:34.488" v="1051" actId="14100"/>
          <ac:picMkLst>
            <pc:docMk/>
            <pc:sldMk cId="4015763496" sldId="290"/>
            <ac:picMk id="5" creationId="{C9501B95-7BDD-06CB-2D07-107A4BC93B33}"/>
          </ac:picMkLst>
        </pc:picChg>
        <pc:picChg chg="mod">
          <ac:chgData name="Racca, David" userId="S::dracca@udel.edu::c9c84965-8e2c-4a6f-9844-a4fb3ab3ad46" providerId="AD" clId="Web-{CEC7D973-F8B7-584E-FAF8-4D71505B767B}" dt="2023-04-30T16:38:43.098" v="1053" actId="1076"/>
          <ac:picMkLst>
            <pc:docMk/>
            <pc:sldMk cId="4015763496" sldId="290"/>
            <ac:picMk id="6" creationId="{E41BAE09-1BCF-3507-0491-648AAF207CBC}"/>
          </ac:picMkLst>
        </pc:picChg>
      </pc:sldChg>
      <pc:sldChg chg="addSp delSp modSp add replId">
        <pc:chgData name="Racca, David" userId="S::dracca@udel.edu::c9c84965-8e2c-4a6f-9844-a4fb3ab3ad46" providerId="AD" clId="Web-{CEC7D973-F8B7-584E-FAF8-4D71505B767B}" dt="2023-04-30T16:40:30.992" v="1058" actId="14100"/>
        <pc:sldMkLst>
          <pc:docMk/>
          <pc:sldMk cId="2700949234" sldId="291"/>
        </pc:sldMkLst>
        <pc:picChg chg="add mod">
          <ac:chgData name="Racca, David" userId="S::dracca@udel.edu::c9c84965-8e2c-4a6f-9844-a4fb3ab3ad46" providerId="AD" clId="Web-{CEC7D973-F8B7-584E-FAF8-4D71505B767B}" dt="2023-04-30T16:40:30.992" v="1058" actId="14100"/>
          <ac:picMkLst>
            <pc:docMk/>
            <pc:sldMk cId="2700949234" sldId="291"/>
            <ac:picMk id="3" creationId="{58A425B7-D702-9FA2-8E19-83E0E7837BB7}"/>
          </ac:picMkLst>
        </pc:picChg>
        <pc:picChg chg="del">
          <ac:chgData name="Racca, David" userId="S::dracca@udel.edu::c9c84965-8e2c-4a6f-9844-a4fb3ab3ad46" providerId="AD" clId="Web-{CEC7D973-F8B7-584E-FAF8-4D71505B767B}" dt="2023-04-30T16:40:13.132" v="1055"/>
          <ac:picMkLst>
            <pc:docMk/>
            <pc:sldMk cId="2700949234" sldId="291"/>
            <ac:picMk id="5" creationId="{C9501B95-7BDD-06CB-2D07-107A4BC93B33}"/>
          </ac:picMkLst>
        </pc:picChg>
      </pc:sldChg>
      <pc:sldChg chg="delSp add del replId">
        <pc:chgData name="Racca, David" userId="S::dracca@udel.edu::c9c84965-8e2c-4a6f-9844-a4fb3ab3ad46" providerId="AD" clId="Web-{CEC7D973-F8B7-584E-FAF8-4D71505B767B}" dt="2023-04-30T18:40:08.792" v="1339"/>
        <pc:sldMkLst>
          <pc:docMk/>
          <pc:sldMk cId="1691775069" sldId="292"/>
        </pc:sldMkLst>
        <pc:picChg chg="del">
          <ac:chgData name="Racca, David" userId="S::dracca@udel.edu::c9c84965-8e2c-4a6f-9844-a4fb3ab3ad46" providerId="AD" clId="Web-{CEC7D973-F8B7-584E-FAF8-4D71505B767B}" dt="2023-04-30T16:46:29.770" v="1060"/>
          <ac:picMkLst>
            <pc:docMk/>
            <pc:sldMk cId="1691775069" sldId="292"/>
            <ac:picMk id="3" creationId="{58A425B7-D702-9FA2-8E19-83E0E7837BB7}"/>
          </ac:picMkLst>
        </pc:picChg>
        <pc:picChg chg="del">
          <ac:chgData name="Racca, David" userId="S::dracca@udel.edu::c9c84965-8e2c-4a6f-9844-a4fb3ab3ad46" providerId="AD" clId="Web-{CEC7D973-F8B7-584E-FAF8-4D71505B767B}" dt="2023-04-30T18:39:44.651" v="1337"/>
          <ac:picMkLst>
            <pc:docMk/>
            <pc:sldMk cId="1691775069" sldId="292"/>
            <ac:picMk id="6" creationId="{E41BAE09-1BCF-3507-0491-648AAF207CBC}"/>
          </ac:picMkLst>
        </pc:picChg>
      </pc:sldChg>
      <pc:sldChg chg="modSp add replId">
        <pc:chgData name="Racca, David" userId="S::dracca@udel.edu::c9c84965-8e2c-4a6f-9844-a4fb3ab3ad46" providerId="AD" clId="Web-{CEC7D973-F8B7-584E-FAF8-4D71505B767B}" dt="2023-04-30T18:43:31.985" v="1351"/>
        <pc:sldMkLst>
          <pc:docMk/>
          <pc:sldMk cId="870007560" sldId="293"/>
        </pc:sldMkLst>
        <pc:spChg chg="mod">
          <ac:chgData name="Racca, David" userId="S::dracca@udel.edu::c9c84965-8e2c-4a6f-9844-a4fb3ab3ad46" providerId="AD" clId="Web-{CEC7D973-F8B7-584E-FAF8-4D71505B767B}" dt="2023-04-30T18:43:31.985" v="1351"/>
          <ac:spMkLst>
            <pc:docMk/>
            <pc:sldMk cId="870007560" sldId="293"/>
            <ac:spMk id="5" creationId="{525EBAA5-5E92-B489-CD48-433D0B68E6DA}"/>
          </ac:spMkLst>
        </pc:spChg>
      </pc:sldChg>
      <pc:sldChg chg="add ord replId">
        <pc:chgData name="Racca, David" userId="S::dracca@udel.edu::c9c84965-8e2c-4a6f-9844-a4fb3ab3ad46" providerId="AD" clId="Web-{CEC7D973-F8B7-584E-FAF8-4D71505B767B}" dt="2023-04-30T18:32:03.028" v="1122"/>
        <pc:sldMkLst>
          <pc:docMk/>
          <pc:sldMk cId="2166862210" sldId="294"/>
        </pc:sldMkLst>
      </pc:sldChg>
      <pc:sldChg chg="modSp add replId">
        <pc:chgData name="Racca, David" userId="S::dracca@udel.edu::c9c84965-8e2c-4a6f-9844-a4fb3ab3ad46" providerId="AD" clId="Web-{CEC7D973-F8B7-584E-FAF8-4D71505B767B}" dt="2023-04-30T18:43:01.500" v="1350"/>
        <pc:sldMkLst>
          <pc:docMk/>
          <pc:sldMk cId="1988002343" sldId="295"/>
        </pc:sldMkLst>
        <pc:spChg chg="mod">
          <ac:chgData name="Racca, David" userId="S::dracca@udel.edu::c9c84965-8e2c-4a6f-9844-a4fb3ab3ad46" providerId="AD" clId="Web-{CEC7D973-F8B7-584E-FAF8-4D71505B767B}" dt="2023-04-30T18:43:01.500" v="1350"/>
          <ac:spMkLst>
            <pc:docMk/>
            <pc:sldMk cId="1988002343" sldId="295"/>
            <ac:spMk id="5" creationId="{525EBAA5-5E92-B489-CD48-433D0B68E6DA}"/>
          </ac:spMkLst>
        </pc:spChg>
      </pc:sldChg>
      <pc:sldChg chg="modSp add replId">
        <pc:chgData name="Racca, David" userId="S::dracca@udel.edu::c9c84965-8e2c-4a6f-9844-a4fb3ab3ad46" providerId="AD" clId="Web-{CEC7D973-F8B7-584E-FAF8-4D71505B767B}" dt="2023-04-30T18:57:07.761" v="1387" actId="20577"/>
        <pc:sldMkLst>
          <pc:docMk/>
          <pc:sldMk cId="1563149870" sldId="296"/>
        </pc:sldMkLst>
        <pc:spChg chg="mod">
          <ac:chgData name="Racca, David" userId="S::dracca@udel.edu::c9c84965-8e2c-4a6f-9844-a4fb3ab3ad46" providerId="AD" clId="Web-{CEC7D973-F8B7-584E-FAF8-4D71505B767B}" dt="2023-04-30T18:57:07.761" v="1387" actId="20577"/>
          <ac:spMkLst>
            <pc:docMk/>
            <pc:sldMk cId="1563149870" sldId="296"/>
            <ac:spMk id="5" creationId="{525EBAA5-5E92-B489-CD48-433D0B68E6DA}"/>
          </ac:spMkLst>
        </pc:spChg>
      </pc:sldChg>
      <pc:sldChg chg="addSp delSp modSp add replId">
        <pc:chgData name="Racca, David" userId="S::dracca@udel.edu::c9c84965-8e2c-4a6f-9844-a4fb3ab3ad46" providerId="AD" clId="Web-{CEC7D973-F8B7-584E-FAF8-4D71505B767B}" dt="2023-04-30T18:41:23.872" v="1347" actId="14100"/>
        <pc:sldMkLst>
          <pc:docMk/>
          <pc:sldMk cId="1875893909" sldId="297"/>
        </pc:sldMkLst>
        <pc:spChg chg="del">
          <ac:chgData name="Racca, David" userId="S::dracca@udel.edu::c9c84965-8e2c-4a6f-9844-a4fb3ab3ad46" providerId="AD" clId="Web-{CEC7D973-F8B7-584E-FAF8-4D71505B767B}" dt="2023-04-30T18:40:35.262" v="1341"/>
          <ac:spMkLst>
            <pc:docMk/>
            <pc:sldMk cId="1875893909" sldId="297"/>
            <ac:spMk id="5" creationId="{525EBAA5-5E92-B489-CD48-433D0B68E6DA}"/>
          </ac:spMkLst>
        </pc:spChg>
        <pc:picChg chg="add mod">
          <ac:chgData name="Racca, David" userId="S::dracca@udel.edu::c9c84965-8e2c-4a6f-9844-a4fb3ab3ad46" providerId="AD" clId="Web-{CEC7D973-F8B7-584E-FAF8-4D71505B767B}" dt="2023-04-30T18:41:23.872" v="1347" actId="14100"/>
          <ac:picMkLst>
            <pc:docMk/>
            <pc:sldMk cId="1875893909" sldId="297"/>
            <ac:picMk id="2" creationId="{02F673C2-3A4A-9C3A-1E28-4F386D559BFA}"/>
          </ac:picMkLst>
        </pc:picChg>
      </pc:sldChg>
      <pc:sldChg chg="addSp modSp add replId">
        <pc:chgData name="Racca, David" userId="S::dracca@udel.edu::c9c84965-8e2c-4a6f-9844-a4fb3ab3ad46" providerId="AD" clId="Web-{CEC7D973-F8B7-584E-FAF8-4D71505B767B}" dt="2023-04-30T18:59:42.859" v="1406" actId="1076"/>
        <pc:sldMkLst>
          <pc:docMk/>
          <pc:sldMk cId="2427582866" sldId="298"/>
        </pc:sldMkLst>
        <pc:spChg chg="mod">
          <ac:chgData name="Racca, David" userId="S::dracca@udel.edu::c9c84965-8e2c-4a6f-9844-a4fb3ab3ad46" providerId="AD" clId="Web-{CEC7D973-F8B7-584E-FAF8-4D71505B767B}" dt="2023-04-30T18:59:34.140" v="1403" actId="1076"/>
          <ac:spMkLst>
            <pc:docMk/>
            <pc:sldMk cId="2427582866" sldId="298"/>
            <ac:spMk id="5" creationId="{525EBAA5-5E92-B489-CD48-433D0B68E6DA}"/>
          </ac:spMkLst>
        </pc:spChg>
        <pc:picChg chg="add mod">
          <ac:chgData name="Racca, David" userId="S::dracca@udel.edu::c9c84965-8e2c-4a6f-9844-a4fb3ab3ad46" providerId="AD" clId="Web-{CEC7D973-F8B7-584E-FAF8-4D71505B767B}" dt="2023-04-30T18:59:42.859" v="1406" actId="1076"/>
          <ac:picMkLst>
            <pc:docMk/>
            <pc:sldMk cId="2427582866" sldId="298"/>
            <ac:picMk id="2" creationId="{F597C672-D5A3-E2EB-2A66-EC596394E65F}"/>
          </ac:picMkLst>
        </pc:picChg>
      </pc:sldChg>
      <pc:sldMasterChg chg="del delSldLayout">
        <pc:chgData name="Racca, David" userId="S::dracca@udel.edu::c9c84965-8e2c-4a6f-9844-a4fb3ab3ad46" providerId="AD" clId="Web-{CEC7D973-F8B7-584E-FAF8-4D71505B767B}" dt="2023-04-27T19:10:01.183" v="0"/>
        <pc:sldMasterMkLst>
          <pc:docMk/>
          <pc:sldMasterMk cId="847494010" sldId="2147483776"/>
        </pc:sldMasterMkLst>
        <pc:sldLayoutChg chg="del">
          <pc:chgData name="Racca, David" userId="S::dracca@udel.edu::c9c84965-8e2c-4a6f-9844-a4fb3ab3ad46" providerId="AD" clId="Web-{CEC7D973-F8B7-584E-FAF8-4D71505B767B}" dt="2023-04-27T19:10:01.183" v="0"/>
          <pc:sldLayoutMkLst>
            <pc:docMk/>
            <pc:sldMasterMk cId="847494010" sldId="2147483776"/>
            <pc:sldLayoutMk cId="2002481480" sldId="2147483777"/>
          </pc:sldLayoutMkLst>
        </pc:sldLayoutChg>
        <pc:sldLayoutChg chg="del">
          <pc:chgData name="Racca, David" userId="S::dracca@udel.edu::c9c84965-8e2c-4a6f-9844-a4fb3ab3ad46" providerId="AD" clId="Web-{CEC7D973-F8B7-584E-FAF8-4D71505B767B}" dt="2023-04-27T19:10:01.183" v="0"/>
          <pc:sldLayoutMkLst>
            <pc:docMk/>
            <pc:sldMasterMk cId="847494010" sldId="2147483776"/>
            <pc:sldLayoutMk cId="3950967148" sldId="2147483778"/>
          </pc:sldLayoutMkLst>
        </pc:sldLayoutChg>
        <pc:sldLayoutChg chg="del">
          <pc:chgData name="Racca, David" userId="S::dracca@udel.edu::c9c84965-8e2c-4a6f-9844-a4fb3ab3ad46" providerId="AD" clId="Web-{CEC7D973-F8B7-584E-FAF8-4D71505B767B}" dt="2023-04-27T19:10:01.183" v="0"/>
          <pc:sldLayoutMkLst>
            <pc:docMk/>
            <pc:sldMasterMk cId="847494010" sldId="2147483776"/>
            <pc:sldLayoutMk cId="2863819764" sldId="2147483779"/>
          </pc:sldLayoutMkLst>
        </pc:sldLayoutChg>
        <pc:sldLayoutChg chg="del">
          <pc:chgData name="Racca, David" userId="S::dracca@udel.edu::c9c84965-8e2c-4a6f-9844-a4fb3ab3ad46" providerId="AD" clId="Web-{CEC7D973-F8B7-584E-FAF8-4D71505B767B}" dt="2023-04-27T19:10:01.183" v="0"/>
          <pc:sldLayoutMkLst>
            <pc:docMk/>
            <pc:sldMasterMk cId="847494010" sldId="2147483776"/>
            <pc:sldLayoutMk cId="2008605351" sldId="2147483780"/>
          </pc:sldLayoutMkLst>
        </pc:sldLayoutChg>
        <pc:sldLayoutChg chg="del">
          <pc:chgData name="Racca, David" userId="S::dracca@udel.edu::c9c84965-8e2c-4a6f-9844-a4fb3ab3ad46" providerId="AD" clId="Web-{CEC7D973-F8B7-584E-FAF8-4D71505B767B}" dt="2023-04-27T19:10:01.183" v="0"/>
          <pc:sldLayoutMkLst>
            <pc:docMk/>
            <pc:sldMasterMk cId="847494010" sldId="2147483776"/>
            <pc:sldLayoutMk cId="2749722999" sldId="2147483781"/>
          </pc:sldLayoutMkLst>
        </pc:sldLayoutChg>
        <pc:sldLayoutChg chg="del">
          <pc:chgData name="Racca, David" userId="S::dracca@udel.edu::c9c84965-8e2c-4a6f-9844-a4fb3ab3ad46" providerId="AD" clId="Web-{CEC7D973-F8B7-584E-FAF8-4D71505B767B}" dt="2023-04-27T19:10:01.183" v="0"/>
          <pc:sldLayoutMkLst>
            <pc:docMk/>
            <pc:sldMasterMk cId="847494010" sldId="2147483776"/>
            <pc:sldLayoutMk cId="53601941" sldId="2147483782"/>
          </pc:sldLayoutMkLst>
        </pc:sldLayoutChg>
        <pc:sldLayoutChg chg="del">
          <pc:chgData name="Racca, David" userId="S::dracca@udel.edu::c9c84965-8e2c-4a6f-9844-a4fb3ab3ad46" providerId="AD" clId="Web-{CEC7D973-F8B7-584E-FAF8-4D71505B767B}" dt="2023-04-27T19:10:01.183" v="0"/>
          <pc:sldLayoutMkLst>
            <pc:docMk/>
            <pc:sldMasterMk cId="847494010" sldId="2147483776"/>
            <pc:sldLayoutMk cId="880259197" sldId="2147483783"/>
          </pc:sldLayoutMkLst>
        </pc:sldLayoutChg>
        <pc:sldLayoutChg chg="del">
          <pc:chgData name="Racca, David" userId="S::dracca@udel.edu::c9c84965-8e2c-4a6f-9844-a4fb3ab3ad46" providerId="AD" clId="Web-{CEC7D973-F8B7-584E-FAF8-4D71505B767B}" dt="2023-04-27T19:10:01.183" v="0"/>
          <pc:sldLayoutMkLst>
            <pc:docMk/>
            <pc:sldMasterMk cId="847494010" sldId="2147483776"/>
            <pc:sldLayoutMk cId="3747732384" sldId="2147483784"/>
          </pc:sldLayoutMkLst>
        </pc:sldLayoutChg>
        <pc:sldLayoutChg chg="del">
          <pc:chgData name="Racca, David" userId="S::dracca@udel.edu::c9c84965-8e2c-4a6f-9844-a4fb3ab3ad46" providerId="AD" clId="Web-{CEC7D973-F8B7-584E-FAF8-4D71505B767B}" dt="2023-04-27T19:10:01.183" v="0"/>
          <pc:sldLayoutMkLst>
            <pc:docMk/>
            <pc:sldMasterMk cId="847494010" sldId="2147483776"/>
            <pc:sldLayoutMk cId="3579670240" sldId="2147483785"/>
          </pc:sldLayoutMkLst>
        </pc:sldLayoutChg>
        <pc:sldLayoutChg chg="del">
          <pc:chgData name="Racca, David" userId="S::dracca@udel.edu::c9c84965-8e2c-4a6f-9844-a4fb3ab3ad46" providerId="AD" clId="Web-{CEC7D973-F8B7-584E-FAF8-4D71505B767B}" dt="2023-04-27T19:10:01.183" v="0"/>
          <pc:sldLayoutMkLst>
            <pc:docMk/>
            <pc:sldMasterMk cId="847494010" sldId="2147483776"/>
            <pc:sldLayoutMk cId="3677566791" sldId="2147483786"/>
          </pc:sldLayoutMkLst>
        </pc:sldLayoutChg>
        <pc:sldLayoutChg chg="del">
          <pc:chgData name="Racca, David" userId="S::dracca@udel.edu::c9c84965-8e2c-4a6f-9844-a4fb3ab3ad46" providerId="AD" clId="Web-{CEC7D973-F8B7-584E-FAF8-4D71505B767B}" dt="2023-04-27T19:10:01.183" v="0"/>
          <pc:sldLayoutMkLst>
            <pc:docMk/>
            <pc:sldMasterMk cId="847494010" sldId="2147483776"/>
            <pc:sldLayoutMk cId="3564476589" sldId="2147483787"/>
          </pc:sldLayoutMkLst>
        </pc:sldLayoutChg>
      </pc:sldMasterChg>
      <pc:sldMasterChg chg="add del mod setBg addSldLayout delSldLayout modSldLayout">
        <pc:chgData name="Racca, David" userId="S::dracca@udel.edu::c9c84965-8e2c-4a6f-9844-a4fb3ab3ad46" providerId="AD" clId="Web-{CEC7D973-F8B7-584E-FAF8-4D71505B767B}" dt="2023-04-27T19:10:53.497" v="3"/>
        <pc:sldMasterMkLst>
          <pc:docMk/>
          <pc:sldMasterMk cId="617508555" sldId="2147483788"/>
        </pc:sldMasterMkLst>
        <pc:sldLayoutChg chg="add del mod replId">
          <pc:chgData name="Racca, David" userId="S::dracca@udel.edu::c9c84965-8e2c-4a6f-9844-a4fb3ab3ad46" providerId="AD" clId="Web-{CEC7D973-F8B7-584E-FAF8-4D71505B767B}" dt="2023-04-27T19:10:53.497" v="3"/>
          <pc:sldLayoutMkLst>
            <pc:docMk/>
            <pc:sldMasterMk cId="617508555" sldId="2147483788"/>
            <pc:sldLayoutMk cId="3155514482" sldId="2147483789"/>
          </pc:sldLayoutMkLst>
        </pc:sldLayoutChg>
        <pc:sldLayoutChg chg="add del mod replId">
          <pc:chgData name="Racca, David" userId="S::dracca@udel.edu::c9c84965-8e2c-4a6f-9844-a4fb3ab3ad46" providerId="AD" clId="Web-{CEC7D973-F8B7-584E-FAF8-4D71505B767B}" dt="2023-04-27T19:10:53.497" v="3"/>
          <pc:sldLayoutMkLst>
            <pc:docMk/>
            <pc:sldMasterMk cId="617508555" sldId="2147483788"/>
            <pc:sldLayoutMk cId="642428648" sldId="2147483790"/>
          </pc:sldLayoutMkLst>
        </pc:sldLayoutChg>
        <pc:sldLayoutChg chg="add del mod replId">
          <pc:chgData name="Racca, David" userId="S::dracca@udel.edu::c9c84965-8e2c-4a6f-9844-a4fb3ab3ad46" providerId="AD" clId="Web-{CEC7D973-F8B7-584E-FAF8-4D71505B767B}" dt="2023-04-27T19:10:53.497" v="3"/>
          <pc:sldLayoutMkLst>
            <pc:docMk/>
            <pc:sldMasterMk cId="617508555" sldId="2147483788"/>
            <pc:sldLayoutMk cId="2086171229" sldId="2147483791"/>
          </pc:sldLayoutMkLst>
        </pc:sldLayoutChg>
        <pc:sldLayoutChg chg="add del mod replId">
          <pc:chgData name="Racca, David" userId="S::dracca@udel.edu::c9c84965-8e2c-4a6f-9844-a4fb3ab3ad46" providerId="AD" clId="Web-{CEC7D973-F8B7-584E-FAF8-4D71505B767B}" dt="2023-04-27T19:10:53.497" v="3"/>
          <pc:sldLayoutMkLst>
            <pc:docMk/>
            <pc:sldMasterMk cId="617508555" sldId="2147483788"/>
            <pc:sldLayoutMk cId="3191405525" sldId="2147483792"/>
          </pc:sldLayoutMkLst>
        </pc:sldLayoutChg>
        <pc:sldLayoutChg chg="add del mod replId">
          <pc:chgData name="Racca, David" userId="S::dracca@udel.edu::c9c84965-8e2c-4a6f-9844-a4fb3ab3ad46" providerId="AD" clId="Web-{CEC7D973-F8B7-584E-FAF8-4D71505B767B}" dt="2023-04-27T19:10:53.497" v="3"/>
          <pc:sldLayoutMkLst>
            <pc:docMk/>
            <pc:sldMasterMk cId="617508555" sldId="2147483788"/>
            <pc:sldLayoutMk cId="3201269128" sldId="2147483793"/>
          </pc:sldLayoutMkLst>
        </pc:sldLayoutChg>
        <pc:sldLayoutChg chg="add del mod replId">
          <pc:chgData name="Racca, David" userId="S::dracca@udel.edu::c9c84965-8e2c-4a6f-9844-a4fb3ab3ad46" providerId="AD" clId="Web-{CEC7D973-F8B7-584E-FAF8-4D71505B767B}" dt="2023-04-27T19:10:53.497" v="3"/>
          <pc:sldLayoutMkLst>
            <pc:docMk/>
            <pc:sldMasterMk cId="617508555" sldId="2147483788"/>
            <pc:sldLayoutMk cId="3369263441" sldId="2147483794"/>
          </pc:sldLayoutMkLst>
        </pc:sldLayoutChg>
        <pc:sldLayoutChg chg="add del mod replId">
          <pc:chgData name="Racca, David" userId="S::dracca@udel.edu::c9c84965-8e2c-4a6f-9844-a4fb3ab3ad46" providerId="AD" clId="Web-{CEC7D973-F8B7-584E-FAF8-4D71505B767B}" dt="2023-04-27T19:10:53.497" v="3"/>
          <pc:sldLayoutMkLst>
            <pc:docMk/>
            <pc:sldMasterMk cId="617508555" sldId="2147483788"/>
            <pc:sldLayoutMk cId="2745462953" sldId="2147483795"/>
          </pc:sldLayoutMkLst>
        </pc:sldLayoutChg>
        <pc:sldLayoutChg chg="add del mod replId">
          <pc:chgData name="Racca, David" userId="S::dracca@udel.edu::c9c84965-8e2c-4a6f-9844-a4fb3ab3ad46" providerId="AD" clId="Web-{CEC7D973-F8B7-584E-FAF8-4D71505B767B}" dt="2023-04-27T19:10:53.497" v="3"/>
          <pc:sldLayoutMkLst>
            <pc:docMk/>
            <pc:sldMasterMk cId="617508555" sldId="2147483788"/>
            <pc:sldLayoutMk cId="2271073672" sldId="2147483796"/>
          </pc:sldLayoutMkLst>
        </pc:sldLayoutChg>
        <pc:sldLayoutChg chg="add del mod replId">
          <pc:chgData name="Racca, David" userId="S::dracca@udel.edu::c9c84965-8e2c-4a6f-9844-a4fb3ab3ad46" providerId="AD" clId="Web-{CEC7D973-F8B7-584E-FAF8-4D71505B767B}" dt="2023-04-27T19:10:53.497" v="3"/>
          <pc:sldLayoutMkLst>
            <pc:docMk/>
            <pc:sldMasterMk cId="617508555" sldId="2147483788"/>
            <pc:sldLayoutMk cId="583932044" sldId="2147483797"/>
          </pc:sldLayoutMkLst>
        </pc:sldLayoutChg>
        <pc:sldLayoutChg chg="add del mod replId">
          <pc:chgData name="Racca, David" userId="S::dracca@udel.edu::c9c84965-8e2c-4a6f-9844-a4fb3ab3ad46" providerId="AD" clId="Web-{CEC7D973-F8B7-584E-FAF8-4D71505B767B}" dt="2023-04-27T19:10:53.497" v="3"/>
          <pc:sldLayoutMkLst>
            <pc:docMk/>
            <pc:sldMasterMk cId="617508555" sldId="2147483788"/>
            <pc:sldLayoutMk cId="2344773624" sldId="2147483798"/>
          </pc:sldLayoutMkLst>
        </pc:sldLayoutChg>
        <pc:sldLayoutChg chg="add del mod replId">
          <pc:chgData name="Racca, David" userId="S::dracca@udel.edu::c9c84965-8e2c-4a6f-9844-a4fb3ab3ad46" providerId="AD" clId="Web-{CEC7D973-F8B7-584E-FAF8-4D71505B767B}" dt="2023-04-27T19:10:53.497" v="3"/>
          <pc:sldLayoutMkLst>
            <pc:docMk/>
            <pc:sldMasterMk cId="617508555" sldId="2147483788"/>
            <pc:sldLayoutMk cId="2838062951" sldId="2147483799"/>
          </pc:sldLayoutMkLst>
        </pc:sldLayoutChg>
      </pc:sldMasterChg>
      <pc:sldMasterChg chg="add addSldLayout modSldLayout">
        <pc:chgData name="Racca, David" userId="S::dracca@udel.edu::c9c84965-8e2c-4a6f-9844-a4fb3ab3ad46" providerId="AD" clId="Web-{CEC7D973-F8B7-584E-FAF8-4D71505B767B}" dt="2023-04-27T19:10:53.497" v="3"/>
        <pc:sldMasterMkLst>
          <pc:docMk/>
          <pc:sldMasterMk cId="578450464" sldId="2147483800"/>
        </pc:sldMasterMkLst>
        <pc:sldLayoutChg chg="add mod replId">
          <pc:chgData name="Racca, David" userId="S::dracca@udel.edu::c9c84965-8e2c-4a6f-9844-a4fb3ab3ad46" providerId="AD" clId="Web-{CEC7D973-F8B7-584E-FAF8-4D71505B767B}" dt="2023-04-27T19:10:53.497" v="3"/>
          <pc:sldLayoutMkLst>
            <pc:docMk/>
            <pc:sldMasterMk cId="578450464" sldId="2147483800"/>
            <pc:sldLayoutMk cId="4051626515" sldId="2147483801"/>
          </pc:sldLayoutMkLst>
        </pc:sldLayoutChg>
        <pc:sldLayoutChg chg="add mod replId">
          <pc:chgData name="Racca, David" userId="S::dracca@udel.edu::c9c84965-8e2c-4a6f-9844-a4fb3ab3ad46" providerId="AD" clId="Web-{CEC7D973-F8B7-584E-FAF8-4D71505B767B}" dt="2023-04-27T19:10:53.497" v="3"/>
          <pc:sldLayoutMkLst>
            <pc:docMk/>
            <pc:sldMasterMk cId="578450464" sldId="2147483800"/>
            <pc:sldLayoutMk cId="1643047681" sldId="2147483802"/>
          </pc:sldLayoutMkLst>
        </pc:sldLayoutChg>
        <pc:sldLayoutChg chg="add mod replId">
          <pc:chgData name="Racca, David" userId="S::dracca@udel.edu::c9c84965-8e2c-4a6f-9844-a4fb3ab3ad46" providerId="AD" clId="Web-{CEC7D973-F8B7-584E-FAF8-4D71505B767B}" dt="2023-04-27T19:10:53.497" v="3"/>
          <pc:sldLayoutMkLst>
            <pc:docMk/>
            <pc:sldMasterMk cId="578450464" sldId="2147483800"/>
            <pc:sldLayoutMk cId="3677166696" sldId="2147483803"/>
          </pc:sldLayoutMkLst>
        </pc:sldLayoutChg>
        <pc:sldLayoutChg chg="add mod replId">
          <pc:chgData name="Racca, David" userId="S::dracca@udel.edu::c9c84965-8e2c-4a6f-9844-a4fb3ab3ad46" providerId="AD" clId="Web-{CEC7D973-F8B7-584E-FAF8-4D71505B767B}" dt="2023-04-27T19:10:53.497" v="3"/>
          <pc:sldLayoutMkLst>
            <pc:docMk/>
            <pc:sldMasterMk cId="578450464" sldId="2147483800"/>
            <pc:sldLayoutMk cId="3778508807" sldId="2147483804"/>
          </pc:sldLayoutMkLst>
        </pc:sldLayoutChg>
        <pc:sldLayoutChg chg="add mod replId">
          <pc:chgData name="Racca, David" userId="S::dracca@udel.edu::c9c84965-8e2c-4a6f-9844-a4fb3ab3ad46" providerId="AD" clId="Web-{CEC7D973-F8B7-584E-FAF8-4D71505B767B}" dt="2023-04-27T19:10:53.497" v="3"/>
          <pc:sldLayoutMkLst>
            <pc:docMk/>
            <pc:sldMasterMk cId="578450464" sldId="2147483800"/>
            <pc:sldLayoutMk cId="843153787" sldId="2147483805"/>
          </pc:sldLayoutMkLst>
        </pc:sldLayoutChg>
        <pc:sldLayoutChg chg="add mod replId">
          <pc:chgData name="Racca, David" userId="S::dracca@udel.edu::c9c84965-8e2c-4a6f-9844-a4fb3ab3ad46" providerId="AD" clId="Web-{CEC7D973-F8B7-584E-FAF8-4D71505B767B}" dt="2023-04-27T19:10:53.497" v="3"/>
          <pc:sldLayoutMkLst>
            <pc:docMk/>
            <pc:sldMasterMk cId="578450464" sldId="2147483800"/>
            <pc:sldLayoutMk cId="1141538581" sldId="2147483806"/>
          </pc:sldLayoutMkLst>
        </pc:sldLayoutChg>
        <pc:sldLayoutChg chg="add mod replId">
          <pc:chgData name="Racca, David" userId="S::dracca@udel.edu::c9c84965-8e2c-4a6f-9844-a4fb3ab3ad46" providerId="AD" clId="Web-{CEC7D973-F8B7-584E-FAF8-4D71505B767B}" dt="2023-04-27T19:10:53.497" v="3"/>
          <pc:sldLayoutMkLst>
            <pc:docMk/>
            <pc:sldMasterMk cId="578450464" sldId="2147483800"/>
            <pc:sldLayoutMk cId="614626674" sldId="2147483807"/>
          </pc:sldLayoutMkLst>
        </pc:sldLayoutChg>
        <pc:sldLayoutChg chg="add mod replId">
          <pc:chgData name="Racca, David" userId="S::dracca@udel.edu::c9c84965-8e2c-4a6f-9844-a4fb3ab3ad46" providerId="AD" clId="Web-{CEC7D973-F8B7-584E-FAF8-4D71505B767B}" dt="2023-04-27T19:10:53.497" v="3"/>
          <pc:sldLayoutMkLst>
            <pc:docMk/>
            <pc:sldMasterMk cId="578450464" sldId="2147483800"/>
            <pc:sldLayoutMk cId="2594557661" sldId="2147483808"/>
          </pc:sldLayoutMkLst>
        </pc:sldLayoutChg>
        <pc:sldLayoutChg chg="add mod replId">
          <pc:chgData name="Racca, David" userId="S::dracca@udel.edu::c9c84965-8e2c-4a6f-9844-a4fb3ab3ad46" providerId="AD" clId="Web-{CEC7D973-F8B7-584E-FAF8-4D71505B767B}" dt="2023-04-27T19:10:53.497" v="3"/>
          <pc:sldLayoutMkLst>
            <pc:docMk/>
            <pc:sldMasterMk cId="578450464" sldId="2147483800"/>
            <pc:sldLayoutMk cId="503451894" sldId="2147483809"/>
          </pc:sldLayoutMkLst>
        </pc:sldLayoutChg>
        <pc:sldLayoutChg chg="add mod replId">
          <pc:chgData name="Racca, David" userId="S::dracca@udel.edu::c9c84965-8e2c-4a6f-9844-a4fb3ab3ad46" providerId="AD" clId="Web-{CEC7D973-F8B7-584E-FAF8-4D71505B767B}" dt="2023-04-27T19:10:53.497" v="3"/>
          <pc:sldLayoutMkLst>
            <pc:docMk/>
            <pc:sldMasterMk cId="578450464" sldId="2147483800"/>
            <pc:sldLayoutMk cId="2831192863" sldId="2147483810"/>
          </pc:sldLayoutMkLst>
        </pc:sldLayoutChg>
        <pc:sldLayoutChg chg="add mod replId">
          <pc:chgData name="Racca, David" userId="S::dracca@udel.edu::c9c84965-8e2c-4a6f-9844-a4fb3ab3ad46" providerId="AD" clId="Web-{CEC7D973-F8B7-584E-FAF8-4D71505B767B}" dt="2023-04-27T19:10:53.497" v="3"/>
          <pc:sldLayoutMkLst>
            <pc:docMk/>
            <pc:sldMasterMk cId="578450464" sldId="2147483800"/>
            <pc:sldLayoutMk cId="3462307570" sldId="2147483811"/>
          </pc:sldLayoutMkLst>
        </pc:sldLayoutChg>
      </pc:sldMasterChg>
    </pc:docChg>
  </pc:docChgLst>
  <pc:docChgLst>
    <pc:chgData name="Racca, David" userId="S::dracca@udel.edu::c9c84965-8e2c-4a6f-9844-a4fb3ab3ad46" providerId="AD" clId="Web-{CDE71C39-BFDC-28AF-3117-7C27DAE5F87C}"/>
    <pc:docChg chg="addSld delSld modSld sldOrd">
      <pc:chgData name="Racca, David" userId="S::dracca@udel.edu::c9c84965-8e2c-4a6f-9844-a4fb3ab3ad46" providerId="AD" clId="Web-{CDE71C39-BFDC-28AF-3117-7C27DAE5F87C}" dt="2023-05-03T13:13:06.803" v="303" actId="1076"/>
      <pc:docMkLst>
        <pc:docMk/>
      </pc:docMkLst>
      <pc:sldChg chg="addSp modSp">
        <pc:chgData name="Racca, David" userId="S::dracca@udel.edu::c9c84965-8e2c-4a6f-9844-a4fb3ab3ad46" providerId="AD" clId="Web-{CDE71C39-BFDC-28AF-3117-7C27DAE5F87C}" dt="2023-05-03T13:01:32.878" v="214" actId="1076"/>
        <pc:sldMkLst>
          <pc:docMk/>
          <pc:sldMk cId="262482698" sldId="258"/>
        </pc:sldMkLst>
        <pc:spChg chg="mod">
          <ac:chgData name="Racca, David" userId="S::dracca@udel.edu::c9c84965-8e2c-4a6f-9844-a4fb3ab3ad46" providerId="AD" clId="Web-{CDE71C39-BFDC-28AF-3117-7C27DAE5F87C}" dt="2023-05-03T13:00:47.033" v="192" actId="1076"/>
          <ac:spMkLst>
            <pc:docMk/>
            <pc:sldMk cId="262482698" sldId="258"/>
            <ac:spMk id="2" creationId="{1D048C04-9AC7-B01C-1C85-3698596235C0}"/>
          </ac:spMkLst>
        </pc:spChg>
        <pc:spChg chg="add mod">
          <ac:chgData name="Racca, David" userId="S::dracca@udel.edu::c9c84965-8e2c-4a6f-9844-a4fb3ab3ad46" providerId="AD" clId="Web-{CDE71C39-BFDC-28AF-3117-7C27DAE5F87C}" dt="2023-05-03T13:01:32.878" v="214" actId="1076"/>
          <ac:spMkLst>
            <pc:docMk/>
            <pc:sldMk cId="262482698" sldId="258"/>
            <ac:spMk id="6" creationId="{45131C96-E1BF-D68E-2129-D42B36F50224}"/>
          </ac:spMkLst>
        </pc:spChg>
        <pc:picChg chg="add mod">
          <ac:chgData name="Racca, David" userId="S::dracca@udel.edu::c9c84965-8e2c-4a6f-9844-a4fb3ab3ad46" providerId="AD" clId="Web-{CDE71C39-BFDC-28AF-3117-7C27DAE5F87C}" dt="2023-05-03T12:53:13.207" v="157" actId="14100"/>
          <ac:picMkLst>
            <pc:docMk/>
            <pc:sldMk cId="262482698" sldId="258"/>
            <ac:picMk id="5" creationId="{320D925C-CCFB-8D5A-C8D5-9DB03199D4D0}"/>
          </ac:picMkLst>
        </pc:picChg>
      </pc:sldChg>
      <pc:sldChg chg="addSp modSp">
        <pc:chgData name="Racca, David" userId="S::dracca@udel.edu::c9c84965-8e2c-4a6f-9844-a4fb3ab3ad46" providerId="AD" clId="Web-{CDE71C39-BFDC-28AF-3117-7C27DAE5F87C}" dt="2023-05-03T12:53:32.473" v="161" actId="1076"/>
        <pc:sldMkLst>
          <pc:docMk/>
          <pc:sldMk cId="3839488036" sldId="259"/>
        </pc:sldMkLst>
        <pc:spChg chg="mod">
          <ac:chgData name="Racca, David" userId="S::dracca@udel.edu::c9c84965-8e2c-4a6f-9844-a4fb3ab3ad46" providerId="AD" clId="Web-{CDE71C39-BFDC-28AF-3117-7C27DAE5F87C}" dt="2023-05-03T12:53:32.473" v="161" actId="1076"/>
          <ac:spMkLst>
            <pc:docMk/>
            <pc:sldMk cId="3839488036" sldId="259"/>
            <ac:spMk id="2" creationId="{1D048C04-9AC7-B01C-1C85-3698596235C0}"/>
          </ac:spMkLst>
        </pc:spChg>
        <pc:picChg chg="mod">
          <ac:chgData name="Racca, David" userId="S::dracca@udel.edu::c9c84965-8e2c-4a6f-9844-a4fb3ab3ad46" providerId="AD" clId="Web-{CDE71C39-BFDC-28AF-3117-7C27DAE5F87C}" dt="2023-05-03T12:53:27.317" v="159" actId="1076"/>
          <ac:picMkLst>
            <pc:docMk/>
            <pc:sldMk cId="3839488036" sldId="259"/>
            <ac:picMk id="5" creationId="{5D08DC25-2F44-0E49-4837-89AEBABD76CD}"/>
          </ac:picMkLst>
        </pc:picChg>
        <pc:picChg chg="add mod">
          <ac:chgData name="Racca, David" userId="S::dracca@udel.edu::c9c84965-8e2c-4a6f-9844-a4fb3ab3ad46" providerId="AD" clId="Web-{CDE71C39-BFDC-28AF-3117-7C27DAE5F87C}" dt="2023-05-03T12:53:29.661" v="160" actId="1076"/>
          <ac:picMkLst>
            <pc:docMk/>
            <pc:sldMk cId="3839488036" sldId="259"/>
            <ac:picMk id="6" creationId="{D4F24D34-A331-0CC7-209F-AD4DB7739EA4}"/>
          </ac:picMkLst>
        </pc:picChg>
      </pc:sldChg>
      <pc:sldChg chg="addSp modSp">
        <pc:chgData name="Racca, David" userId="S::dracca@udel.edu::c9c84965-8e2c-4a6f-9844-a4fb3ab3ad46" providerId="AD" clId="Web-{CDE71C39-BFDC-28AF-3117-7C27DAE5F87C}" dt="2023-05-03T12:53:47.302" v="163" actId="1076"/>
        <pc:sldMkLst>
          <pc:docMk/>
          <pc:sldMk cId="533233712" sldId="260"/>
        </pc:sldMkLst>
        <pc:spChg chg="mod">
          <ac:chgData name="Racca, David" userId="S::dracca@udel.edu::c9c84965-8e2c-4a6f-9844-a4fb3ab3ad46" providerId="AD" clId="Web-{CDE71C39-BFDC-28AF-3117-7C27DAE5F87C}" dt="2023-05-03T12:53:47.302" v="163" actId="1076"/>
          <ac:spMkLst>
            <pc:docMk/>
            <pc:sldMk cId="533233712" sldId="260"/>
            <ac:spMk id="2" creationId="{1D048C04-9AC7-B01C-1C85-3698596235C0}"/>
          </ac:spMkLst>
        </pc:spChg>
        <pc:picChg chg="add">
          <ac:chgData name="Racca, David" userId="S::dracca@udel.edu::c9c84965-8e2c-4a6f-9844-a4fb3ab3ad46" providerId="AD" clId="Web-{CDE71C39-BFDC-28AF-3117-7C27DAE5F87C}" dt="2023-05-03T12:53:41.130" v="162"/>
          <ac:picMkLst>
            <pc:docMk/>
            <pc:sldMk cId="533233712" sldId="260"/>
            <ac:picMk id="6" creationId="{9F5D1B45-B7F2-8C1A-88D5-292E08C68CED}"/>
          </ac:picMkLst>
        </pc:picChg>
      </pc:sldChg>
      <pc:sldChg chg="addSp modSp">
        <pc:chgData name="Racca, David" userId="S::dracca@udel.edu::c9c84965-8e2c-4a6f-9844-a4fb3ab3ad46" providerId="AD" clId="Web-{CDE71C39-BFDC-28AF-3117-7C27DAE5F87C}" dt="2023-05-03T12:54:02.552" v="166" actId="1076"/>
        <pc:sldMkLst>
          <pc:docMk/>
          <pc:sldMk cId="3069615520" sldId="262"/>
        </pc:sldMkLst>
        <pc:spChg chg="mod">
          <ac:chgData name="Racca, David" userId="S::dracca@udel.edu::c9c84965-8e2c-4a6f-9844-a4fb3ab3ad46" providerId="AD" clId="Web-{CDE71C39-BFDC-28AF-3117-7C27DAE5F87C}" dt="2023-05-03T12:54:02.552" v="166" actId="1076"/>
          <ac:spMkLst>
            <pc:docMk/>
            <pc:sldMk cId="3069615520" sldId="262"/>
            <ac:spMk id="2" creationId="{1D048C04-9AC7-B01C-1C85-3698596235C0}"/>
          </ac:spMkLst>
        </pc:spChg>
        <pc:picChg chg="add mod">
          <ac:chgData name="Racca, David" userId="S::dracca@udel.edu::c9c84965-8e2c-4a6f-9844-a4fb3ab3ad46" providerId="AD" clId="Web-{CDE71C39-BFDC-28AF-3117-7C27DAE5F87C}" dt="2023-05-03T12:53:59.412" v="165" actId="1076"/>
          <ac:picMkLst>
            <pc:docMk/>
            <pc:sldMk cId="3069615520" sldId="262"/>
            <ac:picMk id="6" creationId="{C5CFB0A2-1276-EE39-354D-5B2BDFCA20D1}"/>
          </ac:picMkLst>
        </pc:picChg>
      </pc:sldChg>
      <pc:sldChg chg="del">
        <pc:chgData name="Racca, David" userId="S::dracca@udel.edu::c9c84965-8e2c-4a6f-9844-a4fb3ab3ad46" providerId="AD" clId="Web-{CDE71C39-BFDC-28AF-3117-7C27DAE5F87C}" dt="2023-05-03T12:46:46.634" v="150"/>
        <pc:sldMkLst>
          <pc:docMk/>
          <pc:sldMk cId="2402292826" sldId="263"/>
        </pc:sldMkLst>
      </pc:sldChg>
      <pc:sldChg chg="del">
        <pc:chgData name="Racca, David" userId="S::dracca@udel.edu::c9c84965-8e2c-4a6f-9844-a4fb3ab3ad46" providerId="AD" clId="Web-{CDE71C39-BFDC-28AF-3117-7C27DAE5F87C}" dt="2023-05-03T12:46:50.556" v="151"/>
        <pc:sldMkLst>
          <pc:docMk/>
          <pc:sldMk cId="3137310936" sldId="264"/>
        </pc:sldMkLst>
      </pc:sldChg>
      <pc:sldChg chg="addSp modSp">
        <pc:chgData name="Racca, David" userId="S::dracca@udel.edu::c9c84965-8e2c-4a6f-9844-a4fb3ab3ad46" providerId="AD" clId="Web-{CDE71C39-BFDC-28AF-3117-7C27DAE5F87C}" dt="2023-05-03T12:57:52.528" v="173" actId="14100"/>
        <pc:sldMkLst>
          <pc:docMk/>
          <pc:sldMk cId="2285912064" sldId="269"/>
        </pc:sldMkLst>
        <pc:spChg chg="mod">
          <ac:chgData name="Racca, David" userId="S::dracca@udel.edu::c9c84965-8e2c-4a6f-9844-a4fb3ab3ad46" providerId="AD" clId="Web-{CDE71C39-BFDC-28AF-3117-7C27DAE5F87C}" dt="2023-05-03T12:57:44.199" v="170" actId="1076"/>
          <ac:spMkLst>
            <pc:docMk/>
            <pc:sldMk cId="2285912064" sldId="269"/>
            <ac:spMk id="5" creationId="{525EBAA5-5E92-B489-CD48-433D0B68E6DA}"/>
          </ac:spMkLst>
        </pc:spChg>
        <pc:picChg chg="add mod">
          <ac:chgData name="Racca, David" userId="S::dracca@udel.edu::c9c84965-8e2c-4a6f-9844-a4fb3ab3ad46" providerId="AD" clId="Web-{CDE71C39-BFDC-28AF-3117-7C27DAE5F87C}" dt="2023-05-03T12:57:52.528" v="173" actId="14100"/>
          <ac:picMkLst>
            <pc:docMk/>
            <pc:sldMk cId="2285912064" sldId="269"/>
            <ac:picMk id="6" creationId="{850F14E6-F74A-C2DD-0E79-397C1EE8C419}"/>
          </ac:picMkLst>
        </pc:picChg>
      </pc:sldChg>
      <pc:sldChg chg="addSp modSp">
        <pc:chgData name="Racca, David" userId="S::dracca@udel.edu::c9c84965-8e2c-4a6f-9844-a4fb3ab3ad46" providerId="AD" clId="Web-{CDE71C39-BFDC-28AF-3117-7C27DAE5F87C}" dt="2023-05-03T12:56:07.493" v="169" actId="14100"/>
        <pc:sldMkLst>
          <pc:docMk/>
          <pc:sldMk cId="2718099722" sldId="270"/>
        </pc:sldMkLst>
        <pc:picChg chg="add mod">
          <ac:chgData name="Racca, David" userId="S::dracca@udel.edu::c9c84965-8e2c-4a6f-9844-a4fb3ab3ad46" providerId="AD" clId="Web-{CDE71C39-BFDC-28AF-3117-7C27DAE5F87C}" dt="2023-05-03T12:56:07.493" v="169" actId="14100"/>
          <ac:picMkLst>
            <pc:docMk/>
            <pc:sldMk cId="2718099722" sldId="270"/>
            <ac:picMk id="2" creationId="{7FF77056-106A-1A36-DF30-B8CA7C008FAB}"/>
          </ac:picMkLst>
        </pc:picChg>
      </pc:sldChg>
      <pc:sldChg chg="addSp modSp">
        <pc:chgData name="Racca, David" userId="S::dracca@udel.edu::c9c84965-8e2c-4a6f-9844-a4fb3ab3ad46" providerId="AD" clId="Web-{CDE71C39-BFDC-28AF-3117-7C27DAE5F87C}" dt="2023-05-03T13:00:14" v="191" actId="1076"/>
        <pc:sldMkLst>
          <pc:docMk/>
          <pc:sldMk cId="1219670564" sldId="271"/>
        </pc:sldMkLst>
        <pc:spChg chg="mod">
          <ac:chgData name="Racca, David" userId="S::dracca@udel.edu::c9c84965-8e2c-4a6f-9844-a4fb3ab3ad46" providerId="AD" clId="Web-{CDE71C39-BFDC-28AF-3117-7C27DAE5F87C}" dt="2023-05-03T13:00:01.625" v="188" actId="1076"/>
          <ac:spMkLst>
            <pc:docMk/>
            <pc:sldMk cId="1219670564" sldId="271"/>
            <ac:spMk id="3" creationId="{0A34628F-D07E-E075-7E04-53ACB7024232}"/>
          </ac:spMkLst>
        </pc:spChg>
        <pc:picChg chg="add mod">
          <ac:chgData name="Racca, David" userId="S::dracca@udel.edu::c9c84965-8e2c-4a6f-9844-a4fb3ab3ad46" providerId="AD" clId="Web-{CDE71C39-BFDC-28AF-3117-7C27DAE5F87C}" dt="2023-05-03T13:00:14" v="191" actId="1076"/>
          <ac:picMkLst>
            <pc:docMk/>
            <pc:sldMk cId="1219670564" sldId="271"/>
            <ac:picMk id="5" creationId="{0F1A4211-A297-05DE-C7A0-78DC0CCFDB09}"/>
          </ac:picMkLst>
        </pc:picChg>
      </pc:sldChg>
      <pc:sldChg chg="addSp modSp">
        <pc:chgData name="Racca, David" userId="S::dracca@udel.edu::c9c84965-8e2c-4a6f-9844-a4fb3ab3ad46" providerId="AD" clId="Web-{CDE71C39-BFDC-28AF-3117-7C27DAE5F87C}" dt="2023-05-03T12:58:56.483" v="178" actId="1076"/>
        <pc:sldMkLst>
          <pc:docMk/>
          <pc:sldMk cId="2159712783" sldId="272"/>
        </pc:sldMkLst>
        <pc:spChg chg="mod">
          <ac:chgData name="Racca, David" userId="S::dracca@udel.edu::c9c84965-8e2c-4a6f-9844-a4fb3ab3ad46" providerId="AD" clId="Web-{CDE71C39-BFDC-28AF-3117-7C27DAE5F87C}" dt="2023-05-03T12:58:56.483" v="178" actId="1076"/>
          <ac:spMkLst>
            <pc:docMk/>
            <pc:sldMk cId="2159712783" sldId="272"/>
            <ac:spMk id="3" creationId="{0A34628F-D07E-E075-7E04-53ACB7024232}"/>
          </ac:spMkLst>
        </pc:spChg>
        <pc:picChg chg="add mod">
          <ac:chgData name="Racca, David" userId="S::dracca@udel.edu::c9c84965-8e2c-4a6f-9844-a4fb3ab3ad46" providerId="AD" clId="Web-{CDE71C39-BFDC-28AF-3117-7C27DAE5F87C}" dt="2023-05-03T12:58:53.029" v="177" actId="14100"/>
          <ac:picMkLst>
            <pc:docMk/>
            <pc:sldMk cId="2159712783" sldId="272"/>
            <ac:picMk id="2" creationId="{F97AC9A7-0103-25E8-5B58-4EF504057D8F}"/>
          </ac:picMkLst>
        </pc:picChg>
      </pc:sldChg>
      <pc:sldChg chg="addSp modSp">
        <pc:chgData name="Racca, David" userId="S::dracca@udel.edu::c9c84965-8e2c-4a6f-9844-a4fb3ab3ad46" providerId="AD" clId="Web-{CDE71C39-BFDC-28AF-3117-7C27DAE5F87C}" dt="2023-05-03T13:02:07.238" v="217" actId="1076"/>
        <pc:sldMkLst>
          <pc:docMk/>
          <pc:sldMk cId="530923775" sldId="273"/>
        </pc:sldMkLst>
        <pc:spChg chg="mod">
          <ac:chgData name="Racca, David" userId="S::dracca@udel.edu::c9c84965-8e2c-4a6f-9844-a4fb3ab3ad46" providerId="AD" clId="Web-{CDE71C39-BFDC-28AF-3117-7C27DAE5F87C}" dt="2023-05-03T13:02:02.144" v="215" actId="1076"/>
          <ac:spMkLst>
            <pc:docMk/>
            <pc:sldMk cId="530923775" sldId="273"/>
            <ac:spMk id="3" creationId="{0A34628F-D07E-E075-7E04-53ACB7024232}"/>
          </ac:spMkLst>
        </pc:spChg>
        <pc:picChg chg="add mod">
          <ac:chgData name="Racca, David" userId="S::dracca@udel.edu::c9c84965-8e2c-4a6f-9844-a4fb3ab3ad46" providerId="AD" clId="Web-{CDE71C39-BFDC-28AF-3117-7C27DAE5F87C}" dt="2023-05-03T13:02:07.238" v="217" actId="1076"/>
          <ac:picMkLst>
            <pc:docMk/>
            <pc:sldMk cId="530923775" sldId="273"/>
            <ac:picMk id="6" creationId="{025BB14B-45ED-8544-3BE4-8D48FE0B95F0}"/>
          </ac:picMkLst>
        </pc:picChg>
      </pc:sldChg>
      <pc:sldChg chg="addSp modSp">
        <pc:chgData name="Racca, David" userId="S::dracca@udel.edu::c9c84965-8e2c-4a6f-9844-a4fb3ab3ad46" providerId="AD" clId="Web-{CDE71C39-BFDC-28AF-3117-7C27DAE5F87C}" dt="2023-05-03T12:59:25.311" v="183" actId="1076"/>
        <pc:sldMkLst>
          <pc:docMk/>
          <pc:sldMk cId="973171141" sldId="274"/>
        </pc:sldMkLst>
        <pc:spChg chg="mod">
          <ac:chgData name="Racca, David" userId="S::dracca@udel.edu::c9c84965-8e2c-4a6f-9844-a4fb3ab3ad46" providerId="AD" clId="Web-{CDE71C39-BFDC-28AF-3117-7C27DAE5F87C}" dt="2023-05-03T12:59:25.311" v="183" actId="1076"/>
          <ac:spMkLst>
            <pc:docMk/>
            <pc:sldMk cId="973171141" sldId="274"/>
            <ac:spMk id="3" creationId="{0A34628F-D07E-E075-7E04-53ACB7024232}"/>
          </ac:spMkLst>
        </pc:spChg>
        <pc:picChg chg="add mod">
          <ac:chgData name="Racca, David" userId="S::dracca@udel.edu::c9c84965-8e2c-4a6f-9844-a4fb3ab3ad46" providerId="AD" clId="Web-{CDE71C39-BFDC-28AF-3117-7C27DAE5F87C}" dt="2023-05-03T12:59:20.468" v="182" actId="14100"/>
          <ac:picMkLst>
            <pc:docMk/>
            <pc:sldMk cId="973171141" sldId="274"/>
            <ac:picMk id="5" creationId="{24A7FF54-1946-F736-33D6-7AED11574719}"/>
          </ac:picMkLst>
        </pc:picChg>
      </pc:sldChg>
      <pc:sldChg chg="addSp modSp">
        <pc:chgData name="Racca, David" userId="S::dracca@udel.edu::c9c84965-8e2c-4a6f-9844-a4fb3ab3ad46" providerId="AD" clId="Web-{CDE71C39-BFDC-28AF-3117-7C27DAE5F87C}" dt="2023-05-03T13:03:36.272" v="221" actId="14100"/>
        <pc:sldMkLst>
          <pc:docMk/>
          <pc:sldMk cId="3274412669" sldId="276"/>
        </pc:sldMkLst>
        <pc:spChg chg="mod">
          <ac:chgData name="Racca, David" userId="S::dracca@udel.edu::c9c84965-8e2c-4a6f-9844-a4fb3ab3ad46" providerId="AD" clId="Web-{CDE71C39-BFDC-28AF-3117-7C27DAE5F87C}" dt="2023-05-03T13:02:27.285" v="218" actId="1076"/>
          <ac:spMkLst>
            <pc:docMk/>
            <pc:sldMk cId="3274412669" sldId="276"/>
            <ac:spMk id="3" creationId="{0A34628F-D07E-E075-7E04-53ACB7024232}"/>
          </ac:spMkLst>
        </pc:spChg>
        <pc:picChg chg="add mod">
          <ac:chgData name="Racca, David" userId="S::dracca@udel.edu::c9c84965-8e2c-4a6f-9844-a4fb3ab3ad46" providerId="AD" clId="Web-{CDE71C39-BFDC-28AF-3117-7C27DAE5F87C}" dt="2023-05-03T13:03:36.272" v="221" actId="14100"/>
          <ac:picMkLst>
            <pc:docMk/>
            <pc:sldMk cId="3274412669" sldId="276"/>
            <ac:picMk id="2" creationId="{ABE09AA5-7821-655F-1EF6-696367FA4226}"/>
          </ac:picMkLst>
        </pc:picChg>
        <pc:picChg chg="mod">
          <ac:chgData name="Racca, David" userId="S::dracca@udel.edu::c9c84965-8e2c-4a6f-9844-a4fb3ab3ad46" providerId="AD" clId="Web-{CDE71C39-BFDC-28AF-3117-7C27DAE5F87C}" dt="2023-05-03T12:46:14.305" v="149" actId="14100"/>
          <ac:picMkLst>
            <pc:docMk/>
            <pc:sldMk cId="3274412669" sldId="276"/>
            <ac:picMk id="5" creationId="{0C3C3793-9446-BCFC-6A6C-24E3404BEB0D}"/>
          </ac:picMkLst>
        </pc:picChg>
      </pc:sldChg>
      <pc:sldChg chg="addSp modSp">
        <pc:chgData name="Racca, David" userId="S::dracca@udel.edu::c9c84965-8e2c-4a6f-9844-a4fb3ab3ad46" providerId="AD" clId="Web-{CDE71C39-BFDC-28AF-3117-7C27DAE5F87C}" dt="2023-05-03T13:03:51.210" v="225" actId="14100"/>
        <pc:sldMkLst>
          <pc:docMk/>
          <pc:sldMk cId="2825545213" sldId="277"/>
        </pc:sldMkLst>
        <pc:spChg chg="mod">
          <ac:chgData name="Racca, David" userId="S::dracca@udel.edu::c9c84965-8e2c-4a6f-9844-a4fb3ab3ad46" providerId="AD" clId="Web-{CDE71C39-BFDC-28AF-3117-7C27DAE5F87C}" dt="2023-05-03T13:03:42.944" v="222" actId="1076"/>
          <ac:spMkLst>
            <pc:docMk/>
            <pc:sldMk cId="2825545213" sldId="277"/>
            <ac:spMk id="3" creationId="{0A34628F-D07E-E075-7E04-53ACB7024232}"/>
          </ac:spMkLst>
        </pc:spChg>
        <pc:picChg chg="add mod">
          <ac:chgData name="Racca, David" userId="S::dracca@udel.edu::c9c84965-8e2c-4a6f-9844-a4fb3ab3ad46" providerId="AD" clId="Web-{CDE71C39-BFDC-28AF-3117-7C27DAE5F87C}" dt="2023-05-03T13:03:51.210" v="225" actId="14100"/>
          <ac:picMkLst>
            <pc:docMk/>
            <pc:sldMk cId="2825545213" sldId="277"/>
            <ac:picMk id="5" creationId="{26F8B550-4238-A19E-6D62-0847D470B103}"/>
          </ac:picMkLst>
        </pc:picChg>
      </pc:sldChg>
      <pc:sldChg chg="addSp modSp">
        <pc:chgData name="Racca, David" userId="S::dracca@udel.edu::c9c84965-8e2c-4a6f-9844-a4fb3ab3ad46" providerId="AD" clId="Web-{CDE71C39-BFDC-28AF-3117-7C27DAE5F87C}" dt="2023-05-03T13:04:10.335" v="229" actId="14100"/>
        <pc:sldMkLst>
          <pc:docMk/>
          <pc:sldMk cId="1847650154" sldId="281"/>
        </pc:sldMkLst>
        <pc:spChg chg="mod">
          <ac:chgData name="Racca, David" userId="S::dracca@udel.edu::c9c84965-8e2c-4a6f-9844-a4fb3ab3ad46" providerId="AD" clId="Web-{CDE71C39-BFDC-28AF-3117-7C27DAE5F87C}" dt="2023-05-03T13:04:02.351" v="226" actId="1076"/>
          <ac:spMkLst>
            <pc:docMk/>
            <pc:sldMk cId="1847650154" sldId="281"/>
            <ac:spMk id="3" creationId="{0A34628F-D07E-E075-7E04-53ACB7024232}"/>
          </ac:spMkLst>
        </pc:spChg>
        <pc:picChg chg="add mod">
          <ac:chgData name="Racca, David" userId="S::dracca@udel.edu::c9c84965-8e2c-4a6f-9844-a4fb3ab3ad46" providerId="AD" clId="Web-{CDE71C39-BFDC-28AF-3117-7C27DAE5F87C}" dt="2023-05-03T13:04:10.335" v="229" actId="14100"/>
          <ac:picMkLst>
            <pc:docMk/>
            <pc:sldMk cId="1847650154" sldId="281"/>
            <ac:picMk id="2" creationId="{CC200D3A-8EB4-7522-F86A-0DC9AE78C341}"/>
          </ac:picMkLst>
        </pc:picChg>
      </pc:sldChg>
      <pc:sldChg chg="modSp">
        <pc:chgData name="Racca, David" userId="S::dracca@udel.edu::c9c84965-8e2c-4a6f-9844-a4fb3ab3ad46" providerId="AD" clId="Web-{CDE71C39-BFDC-28AF-3117-7C27DAE5F87C}" dt="2023-05-03T13:04:21.570" v="230" actId="1076"/>
        <pc:sldMkLst>
          <pc:docMk/>
          <pc:sldMk cId="3233894106" sldId="282"/>
        </pc:sldMkLst>
        <pc:picChg chg="mod">
          <ac:chgData name="Racca, David" userId="S::dracca@udel.edu::c9c84965-8e2c-4a6f-9844-a4fb3ab3ad46" providerId="AD" clId="Web-{CDE71C39-BFDC-28AF-3117-7C27DAE5F87C}" dt="2023-05-03T13:04:21.570" v="230" actId="1076"/>
          <ac:picMkLst>
            <pc:docMk/>
            <pc:sldMk cId="3233894106" sldId="282"/>
            <ac:picMk id="5" creationId="{1B30234F-8364-1701-03FF-1EED451531EC}"/>
          </ac:picMkLst>
        </pc:picChg>
      </pc:sldChg>
      <pc:sldChg chg="modSp">
        <pc:chgData name="Racca, David" userId="S::dracca@udel.edu::c9c84965-8e2c-4a6f-9844-a4fb3ab3ad46" providerId="AD" clId="Web-{CDE71C39-BFDC-28AF-3117-7C27DAE5F87C}" dt="2023-05-02T19:54:49.520" v="2" actId="20577"/>
        <pc:sldMkLst>
          <pc:docMk/>
          <pc:sldMk cId="2598554366" sldId="283"/>
        </pc:sldMkLst>
        <pc:spChg chg="mod">
          <ac:chgData name="Racca, David" userId="S::dracca@udel.edu::c9c84965-8e2c-4a6f-9844-a4fb3ab3ad46" providerId="AD" clId="Web-{CDE71C39-BFDC-28AF-3117-7C27DAE5F87C}" dt="2023-05-02T19:54:49.520" v="2" actId="20577"/>
          <ac:spMkLst>
            <pc:docMk/>
            <pc:sldMk cId="2598554366" sldId="283"/>
            <ac:spMk id="5" creationId="{525EBAA5-5E92-B489-CD48-433D0B68E6DA}"/>
          </ac:spMkLst>
        </pc:spChg>
      </pc:sldChg>
      <pc:sldChg chg="addSp modSp">
        <pc:chgData name="Racca, David" userId="S::dracca@udel.edu::c9c84965-8e2c-4a6f-9844-a4fb3ab3ad46" providerId="AD" clId="Web-{CDE71C39-BFDC-28AF-3117-7C27DAE5F87C}" dt="2023-05-03T13:06:33.964" v="245"/>
        <pc:sldMkLst>
          <pc:docMk/>
          <pc:sldMk cId="682637625" sldId="284"/>
        </pc:sldMkLst>
        <pc:spChg chg="mod">
          <ac:chgData name="Racca, David" userId="S::dracca@udel.edu::c9c84965-8e2c-4a6f-9844-a4fb3ab3ad46" providerId="AD" clId="Web-{CDE71C39-BFDC-28AF-3117-7C27DAE5F87C}" dt="2023-05-03T13:06:20.823" v="243" actId="1076"/>
          <ac:spMkLst>
            <pc:docMk/>
            <pc:sldMk cId="682637625" sldId="284"/>
            <ac:spMk id="2" creationId="{1D048C04-9AC7-B01C-1C85-3698596235C0}"/>
          </ac:spMkLst>
        </pc:spChg>
        <pc:picChg chg="add">
          <ac:chgData name="Racca, David" userId="S::dracca@udel.edu::c9c84965-8e2c-4a6f-9844-a4fb3ab3ad46" providerId="AD" clId="Web-{CDE71C39-BFDC-28AF-3117-7C27DAE5F87C}" dt="2023-05-03T13:06:33.949" v="244"/>
          <ac:picMkLst>
            <pc:docMk/>
            <pc:sldMk cId="682637625" sldId="284"/>
            <ac:picMk id="6" creationId="{EA201248-FF9B-5379-4412-7F1B9B92E614}"/>
          </ac:picMkLst>
        </pc:picChg>
        <pc:picChg chg="add">
          <ac:chgData name="Racca, David" userId="S::dracca@udel.edu::c9c84965-8e2c-4a6f-9844-a4fb3ab3ad46" providerId="AD" clId="Web-{CDE71C39-BFDC-28AF-3117-7C27DAE5F87C}" dt="2023-05-03T13:06:33.964" v="245"/>
          <ac:picMkLst>
            <pc:docMk/>
            <pc:sldMk cId="682637625" sldId="284"/>
            <ac:picMk id="8" creationId="{156A6C55-7CCA-5447-8AEA-29E97ABCF658}"/>
          </ac:picMkLst>
        </pc:picChg>
      </pc:sldChg>
      <pc:sldChg chg="addSp modSp">
        <pc:chgData name="Racca, David" userId="S::dracca@udel.edu::c9c84965-8e2c-4a6f-9844-a4fb3ab3ad46" providerId="AD" clId="Web-{CDE71C39-BFDC-28AF-3117-7C27DAE5F87C}" dt="2023-05-03T13:05:39.510" v="237" actId="14100"/>
        <pc:sldMkLst>
          <pc:docMk/>
          <pc:sldMk cId="1824538588" sldId="285"/>
        </pc:sldMkLst>
        <pc:spChg chg="mod">
          <ac:chgData name="Racca, David" userId="S::dracca@udel.edu::c9c84965-8e2c-4a6f-9844-a4fb3ab3ad46" providerId="AD" clId="Web-{CDE71C39-BFDC-28AF-3117-7C27DAE5F87C}" dt="2023-05-03T13:05:23.540" v="232" actId="1076"/>
          <ac:spMkLst>
            <pc:docMk/>
            <pc:sldMk cId="1824538588" sldId="285"/>
            <ac:spMk id="2" creationId="{1D048C04-9AC7-B01C-1C85-3698596235C0}"/>
          </ac:spMkLst>
        </pc:spChg>
        <pc:picChg chg="add mod">
          <ac:chgData name="Racca, David" userId="S::dracca@udel.edu::c9c84965-8e2c-4a6f-9844-a4fb3ab3ad46" providerId="AD" clId="Web-{CDE71C39-BFDC-28AF-3117-7C27DAE5F87C}" dt="2023-05-03T13:05:39.510" v="237" actId="14100"/>
          <ac:picMkLst>
            <pc:docMk/>
            <pc:sldMk cId="1824538588" sldId="285"/>
            <ac:picMk id="3" creationId="{2D38A84E-56A9-5DB9-D5A4-6A2541F7D75C}"/>
          </ac:picMkLst>
        </pc:picChg>
        <pc:picChg chg="mod">
          <ac:chgData name="Racca, David" userId="S::dracca@udel.edu::c9c84965-8e2c-4a6f-9844-a4fb3ab3ad46" providerId="AD" clId="Web-{CDE71C39-BFDC-28AF-3117-7C27DAE5F87C}" dt="2023-05-03T13:05:35.603" v="236" actId="14100"/>
          <ac:picMkLst>
            <pc:docMk/>
            <pc:sldMk cId="1824538588" sldId="285"/>
            <ac:picMk id="7" creationId="{F2AAE704-E86C-271F-CF36-DB04C602A150}"/>
          </ac:picMkLst>
        </pc:picChg>
      </pc:sldChg>
      <pc:sldChg chg="addSp delSp modSp">
        <pc:chgData name="Racca, David" userId="S::dracca@udel.edu::c9c84965-8e2c-4a6f-9844-a4fb3ab3ad46" providerId="AD" clId="Web-{CDE71C39-BFDC-28AF-3117-7C27DAE5F87C}" dt="2023-05-03T13:06:07.104" v="241" actId="14100"/>
        <pc:sldMkLst>
          <pc:docMk/>
          <pc:sldMk cId="743676359" sldId="286"/>
        </pc:sldMkLst>
        <pc:spChg chg="mod">
          <ac:chgData name="Racca, David" userId="S::dracca@udel.edu::c9c84965-8e2c-4a6f-9844-a4fb3ab3ad46" providerId="AD" clId="Web-{CDE71C39-BFDC-28AF-3117-7C27DAE5F87C}" dt="2023-05-03T13:05:53.619" v="238" actId="1076"/>
          <ac:spMkLst>
            <pc:docMk/>
            <pc:sldMk cId="743676359" sldId="286"/>
            <ac:spMk id="2" creationId="{1D048C04-9AC7-B01C-1C85-3698596235C0}"/>
          </ac:spMkLst>
        </pc:spChg>
        <pc:picChg chg="del mod">
          <ac:chgData name="Racca, David" userId="S::dracca@udel.edu::c9c84965-8e2c-4a6f-9844-a4fb3ab3ad46" providerId="AD" clId="Web-{CDE71C39-BFDC-28AF-3117-7C27DAE5F87C}" dt="2023-05-03T12:43:38.441" v="134"/>
          <ac:picMkLst>
            <pc:docMk/>
            <pc:sldMk cId="743676359" sldId="286"/>
            <ac:picMk id="3" creationId="{3A4954AA-41BB-3689-EFF3-2676FDF6283C}"/>
          </ac:picMkLst>
        </pc:picChg>
        <pc:picChg chg="add mod">
          <ac:chgData name="Racca, David" userId="S::dracca@udel.edu::c9c84965-8e2c-4a6f-9844-a4fb3ab3ad46" providerId="AD" clId="Web-{CDE71C39-BFDC-28AF-3117-7C27DAE5F87C}" dt="2023-05-03T12:43:54.129" v="137" actId="14100"/>
          <ac:picMkLst>
            <pc:docMk/>
            <pc:sldMk cId="743676359" sldId="286"/>
            <ac:picMk id="5" creationId="{DA9407AA-E4E6-F00F-146E-38B3348C9F91}"/>
          </ac:picMkLst>
        </pc:picChg>
        <pc:picChg chg="add mod">
          <ac:chgData name="Racca, David" userId="S::dracca@udel.edu::c9c84965-8e2c-4a6f-9844-a4fb3ab3ad46" providerId="AD" clId="Web-{CDE71C39-BFDC-28AF-3117-7C27DAE5F87C}" dt="2023-05-03T13:06:07.104" v="241" actId="14100"/>
          <ac:picMkLst>
            <pc:docMk/>
            <pc:sldMk cId="743676359" sldId="286"/>
            <ac:picMk id="8" creationId="{83A9D50D-ED50-A9D7-A6CF-FF2A98EC5FED}"/>
          </ac:picMkLst>
        </pc:picChg>
      </pc:sldChg>
      <pc:sldChg chg="addSp delSp modSp">
        <pc:chgData name="Racca, David" userId="S::dracca@udel.edu::c9c84965-8e2c-4a6f-9844-a4fb3ab3ad46" providerId="AD" clId="Web-{CDE71C39-BFDC-28AF-3117-7C27DAE5F87C}" dt="2023-05-03T13:07:22.200" v="262" actId="1076"/>
        <pc:sldMkLst>
          <pc:docMk/>
          <pc:sldMk cId="2424349046" sldId="288"/>
        </pc:sldMkLst>
        <pc:spChg chg="mod">
          <ac:chgData name="Racca, David" userId="S::dracca@udel.edu::c9c84965-8e2c-4a6f-9844-a4fb3ab3ad46" providerId="AD" clId="Web-{CDE71C39-BFDC-28AF-3117-7C27DAE5F87C}" dt="2023-05-03T13:07:15.012" v="257" actId="1076"/>
          <ac:spMkLst>
            <pc:docMk/>
            <pc:sldMk cId="2424349046" sldId="288"/>
            <ac:spMk id="2" creationId="{1D048C04-9AC7-B01C-1C85-3698596235C0}"/>
          </ac:spMkLst>
        </pc:spChg>
        <pc:picChg chg="mod">
          <ac:chgData name="Racca, David" userId="S::dracca@udel.edu::c9c84965-8e2c-4a6f-9844-a4fb3ab3ad46" providerId="AD" clId="Web-{CDE71C39-BFDC-28AF-3117-7C27DAE5F87C}" dt="2023-05-02T20:39:58.507" v="95" actId="1076"/>
          <ac:picMkLst>
            <pc:docMk/>
            <pc:sldMk cId="2424349046" sldId="288"/>
            <ac:picMk id="5" creationId="{83C52002-FD68-588A-70AC-DCB1F1D13E10}"/>
          </ac:picMkLst>
        </pc:picChg>
        <pc:picChg chg="del">
          <ac:chgData name="Racca, David" userId="S::dracca@udel.edu::c9c84965-8e2c-4a6f-9844-a4fb3ab3ad46" providerId="AD" clId="Web-{CDE71C39-BFDC-28AF-3117-7C27DAE5F87C}" dt="2023-05-03T13:07:17.778" v="258"/>
          <ac:picMkLst>
            <pc:docMk/>
            <pc:sldMk cId="2424349046" sldId="288"/>
            <ac:picMk id="6" creationId="{2FFB37DD-E31C-21DF-2289-C043F92FAC6D}"/>
          </ac:picMkLst>
        </pc:picChg>
        <pc:picChg chg="add mod">
          <ac:chgData name="Racca, David" userId="S::dracca@udel.edu::c9c84965-8e2c-4a6f-9844-a4fb3ab3ad46" providerId="AD" clId="Web-{CDE71C39-BFDC-28AF-3117-7C27DAE5F87C}" dt="2023-05-03T13:07:22.200" v="261" actId="1076"/>
          <ac:picMkLst>
            <pc:docMk/>
            <pc:sldMk cId="2424349046" sldId="288"/>
            <ac:picMk id="7" creationId="{E9BF2F5F-B118-EA1F-6F17-5598A8BB9F31}"/>
          </ac:picMkLst>
        </pc:picChg>
        <pc:picChg chg="add mod">
          <ac:chgData name="Racca, David" userId="S::dracca@udel.edu::c9c84965-8e2c-4a6f-9844-a4fb3ab3ad46" providerId="AD" clId="Web-{CDE71C39-BFDC-28AF-3117-7C27DAE5F87C}" dt="2023-05-03T13:07:22.200" v="262" actId="1076"/>
          <ac:picMkLst>
            <pc:docMk/>
            <pc:sldMk cId="2424349046" sldId="288"/>
            <ac:picMk id="10" creationId="{8BE65972-1713-99A9-B23A-3A7CA268DA53}"/>
          </ac:picMkLst>
        </pc:picChg>
      </pc:sldChg>
      <pc:sldChg chg="addSp delSp modSp">
        <pc:chgData name="Racca, David" userId="S::dracca@udel.edu::c9c84965-8e2c-4a6f-9844-a4fb3ab3ad46" providerId="AD" clId="Web-{CDE71C39-BFDC-28AF-3117-7C27DAE5F87C}" dt="2023-05-03T13:07:09.262" v="256" actId="1076"/>
        <pc:sldMkLst>
          <pc:docMk/>
          <pc:sldMk cId="3923032062" sldId="289"/>
        </pc:sldMkLst>
        <pc:spChg chg="mod">
          <ac:chgData name="Racca, David" userId="S::dracca@udel.edu::c9c84965-8e2c-4a6f-9844-a4fb3ab3ad46" providerId="AD" clId="Web-{CDE71C39-BFDC-28AF-3117-7C27DAE5F87C}" dt="2023-05-03T13:07:09.262" v="256" actId="1076"/>
          <ac:spMkLst>
            <pc:docMk/>
            <pc:sldMk cId="3923032062" sldId="289"/>
            <ac:spMk id="2" creationId="{1D048C04-9AC7-B01C-1C85-3698596235C0}"/>
          </ac:spMkLst>
        </pc:spChg>
        <pc:picChg chg="add mod">
          <ac:chgData name="Racca, David" userId="S::dracca@udel.edu::c9c84965-8e2c-4a6f-9844-a4fb3ab3ad46" providerId="AD" clId="Web-{CDE71C39-BFDC-28AF-3117-7C27DAE5F87C}" dt="2023-05-03T12:45:16.444" v="143" actId="14100"/>
          <ac:picMkLst>
            <pc:docMk/>
            <pc:sldMk cId="3923032062" sldId="289"/>
            <ac:picMk id="3" creationId="{4343A0DC-2BE5-D5A5-FE83-FA99D7BB1906}"/>
          </ac:picMkLst>
        </pc:picChg>
        <pc:picChg chg="del">
          <ac:chgData name="Racca, David" userId="S::dracca@udel.edu::c9c84965-8e2c-4a6f-9844-a4fb3ab3ad46" providerId="AD" clId="Web-{CDE71C39-BFDC-28AF-3117-7C27DAE5F87C}" dt="2023-05-03T12:44:53.865" v="138"/>
          <ac:picMkLst>
            <pc:docMk/>
            <pc:sldMk cId="3923032062" sldId="289"/>
            <ac:picMk id="5" creationId="{E2CFFDA3-CBDE-AA7A-04E1-5C6ACEDF534E}"/>
          </ac:picMkLst>
        </pc:picChg>
        <pc:picChg chg="del mod">
          <ac:chgData name="Racca, David" userId="S::dracca@udel.edu::c9c84965-8e2c-4a6f-9844-a4fb3ab3ad46" providerId="AD" clId="Web-{CDE71C39-BFDC-28AF-3117-7C27DAE5F87C}" dt="2023-05-03T13:06:52.809" v="251"/>
          <ac:picMkLst>
            <pc:docMk/>
            <pc:sldMk cId="3923032062" sldId="289"/>
            <ac:picMk id="6" creationId="{E41BAE09-1BCF-3507-0491-648AAF207CBC}"/>
          </ac:picMkLst>
        </pc:picChg>
        <pc:picChg chg="add mod">
          <ac:chgData name="Racca, David" userId="S::dracca@udel.edu::c9c84965-8e2c-4a6f-9844-a4fb3ab3ad46" providerId="AD" clId="Web-{CDE71C39-BFDC-28AF-3117-7C27DAE5F87C}" dt="2023-05-03T13:06:58.934" v="254" actId="1076"/>
          <ac:picMkLst>
            <pc:docMk/>
            <pc:sldMk cId="3923032062" sldId="289"/>
            <ac:picMk id="8" creationId="{A9BA9FE3-B356-32DE-EA09-A0EB89D1474B}"/>
          </ac:picMkLst>
        </pc:picChg>
        <pc:picChg chg="add mod">
          <ac:chgData name="Racca, David" userId="S::dracca@udel.edu::c9c84965-8e2c-4a6f-9844-a4fb3ab3ad46" providerId="AD" clId="Web-{CDE71C39-BFDC-28AF-3117-7C27DAE5F87C}" dt="2023-05-03T13:06:58.949" v="255" actId="1076"/>
          <ac:picMkLst>
            <pc:docMk/>
            <pc:sldMk cId="3923032062" sldId="289"/>
            <ac:picMk id="12" creationId="{80C0565B-A52E-436D-9294-0A000818BFBA}"/>
          </ac:picMkLst>
        </pc:picChg>
      </pc:sldChg>
      <pc:sldChg chg="addSp delSp modSp">
        <pc:chgData name="Racca, David" userId="S::dracca@udel.edu::c9c84965-8e2c-4a6f-9844-a4fb3ab3ad46" providerId="AD" clId="Web-{CDE71C39-BFDC-28AF-3117-7C27DAE5F87C}" dt="2023-05-03T13:06:46.652" v="250" actId="1076"/>
        <pc:sldMkLst>
          <pc:docMk/>
          <pc:sldMk cId="4015763496" sldId="290"/>
        </pc:sldMkLst>
        <pc:picChg chg="del">
          <ac:chgData name="Racca, David" userId="S::dracca@udel.edu::c9c84965-8e2c-4a6f-9844-a4fb3ab3ad46" providerId="AD" clId="Web-{CDE71C39-BFDC-28AF-3117-7C27DAE5F87C}" dt="2023-05-03T13:06:41.558" v="246"/>
          <ac:picMkLst>
            <pc:docMk/>
            <pc:sldMk cId="4015763496" sldId="290"/>
            <ac:picMk id="6" creationId="{E41BAE09-1BCF-3507-0491-648AAF207CBC}"/>
          </ac:picMkLst>
        </pc:picChg>
        <pc:picChg chg="add mod">
          <ac:chgData name="Racca, David" userId="S::dracca@udel.edu::c9c84965-8e2c-4a6f-9844-a4fb3ab3ad46" providerId="AD" clId="Web-{CDE71C39-BFDC-28AF-3117-7C27DAE5F87C}" dt="2023-05-03T13:06:46.652" v="249" actId="1076"/>
          <ac:picMkLst>
            <pc:docMk/>
            <pc:sldMk cId="4015763496" sldId="290"/>
            <ac:picMk id="7" creationId="{370419DE-008B-51D0-B8DF-83EF4AF5EE71}"/>
          </ac:picMkLst>
        </pc:picChg>
        <pc:picChg chg="add mod">
          <ac:chgData name="Racca, David" userId="S::dracca@udel.edu::c9c84965-8e2c-4a6f-9844-a4fb3ab3ad46" providerId="AD" clId="Web-{CDE71C39-BFDC-28AF-3117-7C27DAE5F87C}" dt="2023-05-03T13:06:46.652" v="250" actId="1076"/>
          <ac:picMkLst>
            <pc:docMk/>
            <pc:sldMk cId="4015763496" sldId="290"/>
            <ac:picMk id="9" creationId="{AAF61EA4-04AF-E18D-8582-3FF19CBA0262}"/>
          </ac:picMkLst>
        </pc:picChg>
      </pc:sldChg>
      <pc:sldChg chg="modSp">
        <pc:chgData name="Racca, David" userId="S::dracca@udel.edu::c9c84965-8e2c-4a6f-9844-a4fb3ab3ad46" providerId="AD" clId="Web-{CDE71C39-BFDC-28AF-3117-7C27DAE5F87C}" dt="2023-05-02T20:03:25.195" v="19" actId="20577"/>
        <pc:sldMkLst>
          <pc:docMk/>
          <pc:sldMk cId="870007560" sldId="293"/>
        </pc:sldMkLst>
        <pc:spChg chg="mod">
          <ac:chgData name="Racca, David" userId="S::dracca@udel.edu::c9c84965-8e2c-4a6f-9844-a4fb3ab3ad46" providerId="AD" clId="Web-{CDE71C39-BFDC-28AF-3117-7C27DAE5F87C}" dt="2023-05-02T20:03:25.195" v="19" actId="20577"/>
          <ac:spMkLst>
            <pc:docMk/>
            <pc:sldMk cId="870007560" sldId="293"/>
            <ac:spMk id="5" creationId="{525EBAA5-5E92-B489-CD48-433D0B68E6DA}"/>
          </ac:spMkLst>
        </pc:spChg>
      </pc:sldChg>
      <pc:sldChg chg="addSp modSp">
        <pc:chgData name="Racca, David" userId="S::dracca@udel.edu::c9c84965-8e2c-4a6f-9844-a4fb3ab3ad46" providerId="AD" clId="Web-{CDE71C39-BFDC-28AF-3117-7C27DAE5F87C}" dt="2023-05-03T13:09:31.391" v="277" actId="14100"/>
        <pc:sldMkLst>
          <pc:docMk/>
          <pc:sldMk cId="2166862210" sldId="294"/>
        </pc:sldMkLst>
        <pc:picChg chg="add mod">
          <ac:chgData name="Racca, David" userId="S::dracca@udel.edu::c9c84965-8e2c-4a6f-9844-a4fb3ab3ad46" providerId="AD" clId="Web-{CDE71C39-BFDC-28AF-3117-7C27DAE5F87C}" dt="2023-05-03T13:09:31.391" v="277" actId="14100"/>
          <ac:picMkLst>
            <pc:docMk/>
            <pc:sldMk cId="2166862210" sldId="294"/>
            <ac:picMk id="2" creationId="{509CE107-61EE-2E5B-1165-76C7066AC471}"/>
          </ac:picMkLst>
        </pc:picChg>
      </pc:sldChg>
      <pc:sldChg chg="modSp">
        <pc:chgData name="Racca, David" userId="S::dracca@udel.edu::c9c84965-8e2c-4a6f-9844-a4fb3ab3ad46" providerId="AD" clId="Web-{CDE71C39-BFDC-28AF-3117-7C27DAE5F87C}" dt="2023-05-03T13:11:43.973" v="298" actId="1076"/>
        <pc:sldMkLst>
          <pc:docMk/>
          <pc:sldMk cId="1875893909" sldId="297"/>
        </pc:sldMkLst>
        <pc:spChg chg="mod">
          <ac:chgData name="Racca, David" userId="S::dracca@udel.edu::c9c84965-8e2c-4a6f-9844-a4fb3ab3ad46" providerId="AD" clId="Web-{CDE71C39-BFDC-28AF-3117-7C27DAE5F87C}" dt="2023-05-03T12:48:07.777" v="152" actId="1076"/>
          <ac:spMkLst>
            <pc:docMk/>
            <pc:sldMk cId="1875893909" sldId="297"/>
            <ac:spMk id="5" creationId="{084B70DA-BEEA-B84A-A268-AEAA4D0E0943}"/>
          </ac:spMkLst>
        </pc:spChg>
        <pc:picChg chg="mod">
          <ac:chgData name="Racca, David" userId="S::dracca@udel.edu::c9c84965-8e2c-4a6f-9844-a4fb3ab3ad46" providerId="AD" clId="Web-{CDE71C39-BFDC-28AF-3117-7C27DAE5F87C}" dt="2023-05-03T13:11:43.973" v="298" actId="1076"/>
          <ac:picMkLst>
            <pc:docMk/>
            <pc:sldMk cId="1875893909" sldId="297"/>
            <ac:picMk id="3" creationId="{CE2E29B8-D60B-B719-3E95-0561C8917C38}"/>
          </ac:picMkLst>
        </pc:picChg>
      </pc:sldChg>
      <pc:sldChg chg="del">
        <pc:chgData name="Racca, David" userId="S::dracca@udel.edu::c9c84965-8e2c-4a6f-9844-a4fb3ab3ad46" providerId="AD" clId="Web-{CDE71C39-BFDC-28AF-3117-7C27DAE5F87C}" dt="2023-05-03T12:48:25.308" v="153"/>
        <pc:sldMkLst>
          <pc:docMk/>
          <pc:sldMk cId="2427582866" sldId="298"/>
        </pc:sldMkLst>
      </pc:sldChg>
      <pc:sldChg chg="addSp modSp">
        <pc:chgData name="Racca, David" userId="S::dracca@udel.edu::c9c84965-8e2c-4a6f-9844-a4fb3ab3ad46" providerId="AD" clId="Web-{CDE71C39-BFDC-28AF-3117-7C27DAE5F87C}" dt="2023-05-03T13:09:43.251" v="280" actId="14100"/>
        <pc:sldMkLst>
          <pc:docMk/>
          <pc:sldMk cId="2352394923" sldId="300"/>
        </pc:sldMkLst>
        <pc:picChg chg="add mod">
          <ac:chgData name="Racca, David" userId="S::dracca@udel.edu::c9c84965-8e2c-4a6f-9844-a4fb3ab3ad46" providerId="AD" clId="Web-{CDE71C39-BFDC-28AF-3117-7C27DAE5F87C}" dt="2023-05-03T13:09:43.251" v="280" actId="14100"/>
          <ac:picMkLst>
            <pc:docMk/>
            <pc:sldMk cId="2352394923" sldId="300"/>
            <ac:picMk id="5" creationId="{0C669235-ABB8-4F06-0F35-3DD0D80197FD}"/>
          </ac:picMkLst>
        </pc:picChg>
      </pc:sldChg>
      <pc:sldChg chg="addSp modSp">
        <pc:chgData name="Racca, David" userId="S::dracca@udel.edu::c9c84965-8e2c-4a6f-9844-a4fb3ab3ad46" providerId="AD" clId="Web-{CDE71C39-BFDC-28AF-3117-7C27DAE5F87C}" dt="2023-05-03T13:09:52.235" v="283" actId="14100"/>
        <pc:sldMkLst>
          <pc:docMk/>
          <pc:sldMk cId="1683943169" sldId="301"/>
        </pc:sldMkLst>
        <pc:picChg chg="add mod">
          <ac:chgData name="Racca, David" userId="S::dracca@udel.edu::c9c84965-8e2c-4a6f-9844-a4fb3ab3ad46" providerId="AD" clId="Web-{CDE71C39-BFDC-28AF-3117-7C27DAE5F87C}" dt="2023-05-03T13:09:52.235" v="283" actId="14100"/>
          <ac:picMkLst>
            <pc:docMk/>
            <pc:sldMk cId="1683943169" sldId="301"/>
            <ac:picMk id="3" creationId="{A853DE6A-218E-3381-D39B-E01BAF08C559}"/>
          </ac:picMkLst>
        </pc:picChg>
      </pc:sldChg>
      <pc:sldChg chg="addSp modSp">
        <pc:chgData name="Racca, David" userId="S::dracca@udel.edu::c9c84965-8e2c-4a6f-9844-a4fb3ab3ad46" providerId="AD" clId="Web-{CDE71C39-BFDC-28AF-3117-7C27DAE5F87C}" dt="2023-05-03T13:13:06.803" v="303" actId="1076"/>
        <pc:sldMkLst>
          <pc:docMk/>
          <pc:sldMk cId="3232095334" sldId="303"/>
        </pc:sldMkLst>
        <pc:picChg chg="add mod">
          <ac:chgData name="Racca, David" userId="S::dracca@udel.edu::c9c84965-8e2c-4a6f-9844-a4fb3ab3ad46" providerId="AD" clId="Web-{CDE71C39-BFDC-28AF-3117-7C27DAE5F87C}" dt="2023-05-03T13:12:42.068" v="301" actId="14100"/>
          <ac:picMkLst>
            <pc:docMk/>
            <pc:sldMk cId="3232095334" sldId="303"/>
            <ac:picMk id="6" creationId="{58185719-986C-85F9-17A7-040775682219}"/>
          </ac:picMkLst>
        </pc:picChg>
        <pc:picChg chg="add mod">
          <ac:chgData name="Racca, David" userId="S::dracca@udel.edu::c9c84965-8e2c-4a6f-9844-a4fb3ab3ad46" providerId="AD" clId="Web-{CDE71C39-BFDC-28AF-3117-7C27DAE5F87C}" dt="2023-05-03T13:13:06.803" v="303" actId="1076"/>
          <ac:picMkLst>
            <pc:docMk/>
            <pc:sldMk cId="3232095334" sldId="303"/>
            <ac:picMk id="8" creationId="{0A980E88-0FB5-9708-9E61-409C14DDB2AA}"/>
          </ac:picMkLst>
        </pc:picChg>
      </pc:sldChg>
      <pc:sldChg chg="addSp delSp modSp">
        <pc:chgData name="Racca, David" userId="S::dracca@udel.edu::c9c84965-8e2c-4a6f-9844-a4fb3ab3ad46" providerId="AD" clId="Web-{CDE71C39-BFDC-28AF-3117-7C27DAE5F87C}" dt="2023-05-03T13:08:09.826" v="274"/>
        <pc:sldMkLst>
          <pc:docMk/>
          <pc:sldMk cId="393823189" sldId="304"/>
        </pc:sldMkLst>
        <pc:spChg chg="mod">
          <ac:chgData name="Racca, David" userId="S::dracca@udel.edu::c9c84965-8e2c-4a6f-9844-a4fb3ab3ad46" providerId="AD" clId="Web-{CDE71C39-BFDC-28AF-3117-7C27DAE5F87C}" dt="2023-05-03T13:08:05.186" v="271" actId="1076"/>
          <ac:spMkLst>
            <pc:docMk/>
            <pc:sldMk cId="393823189" sldId="304"/>
            <ac:spMk id="2" creationId="{1D048C04-9AC7-B01C-1C85-3698596235C0}"/>
          </ac:spMkLst>
        </pc:spChg>
        <pc:picChg chg="del">
          <ac:chgData name="Racca, David" userId="S::dracca@udel.edu::c9c84965-8e2c-4a6f-9844-a4fb3ab3ad46" providerId="AD" clId="Web-{CDE71C39-BFDC-28AF-3117-7C27DAE5F87C}" dt="2023-05-03T13:08:07.248" v="272"/>
          <ac:picMkLst>
            <pc:docMk/>
            <pc:sldMk cId="393823189" sldId="304"/>
            <ac:picMk id="6" creationId="{2FFB37DD-E31C-21DF-2289-C043F92FAC6D}"/>
          </ac:picMkLst>
        </pc:picChg>
        <pc:picChg chg="add">
          <ac:chgData name="Racca, David" userId="S::dracca@udel.edu::c9c84965-8e2c-4a6f-9844-a4fb3ab3ad46" providerId="AD" clId="Web-{CDE71C39-BFDC-28AF-3117-7C27DAE5F87C}" dt="2023-05-03T13:08:09.811" v="273"/>
          <ac:picMkLst>
            <pc:docMk/>
            <pc:sldMk cId="393823189" sldId="304"/>
            <ac:picMk id="7" creationId="{A60FD3BE-31F6-CD15-7DE1-A620480265E9}"/>
          </ac:picMkLst>
        </pc:picChg>
        <pc:picChg chg="add">
          <ac:chgData name="Racca, David" userId="S::dracca@udel.edu::c9c84965-8e2c-4a6f-9844-a4fb3ab3ad46" providerId="AD" clId="Web-{CDE71C39-BFDC-28AF-3117-7C27DAE5F87C}" dt="2023-05-03T13:08:09.826" v="274"/>
          <ac:picMkLst>
            <pc:docMk/>
            <pc:sldMk cId="393823189" sldId="304"/>
            <ac:picMk id="10" creationId="{A5DDC50F-2F4F-09D4-CC8F-26F55616BE75}"/>
          </ac:picMkLst>
        </pc:picChg>
      </pc:sldChg>
      <pc:sldChg chg="modSp">
        <pc:chgData name="Racca, David" userId="S::dracca@udel.edu::c9c84965-8e2c-4a6f-9844-a4fb3ab3ad46" providerId="AD" clId="Web-{CDE71C39-BFDC-28AF-3117-7C27DAE5F87C}" dt="2023-05-02T20:13:03.918" v="41" actId="1076"/>
        <pc:sldMkLst>
          <pc:docMk/>
          <pc:sldMk cId="1441333177" sldId="305"/>
        </pc:sldMkLst>
        <pc:picChg chg="mod">
          <ac:chgData name="Racca, David" userId="S::dracca@udel.edu::c9c84965-8e2c-4a6f-9844-a4fb3ab3ad46" providerId="AD" clId="Web-{CDE71C39-BFDC-28AF-3117-7C27DAE5F87C}" dt="2023-05-02T20:13:03.918" v="41" actId="1076"/>
          <ac:picMkLst>
            <pc:docMk/>
            <pc:sldMk cId="1441333177" sldId="305"/>
            <ac:picMk id="6" creationId="{7E55AE9C-89A7-D3BF-2807-A8E9FE87FEB6}"/>
          </ac:picMkLst>
        </pc:picChg>
      </pc:sldChg>
      <pc:sldChg chg="addSp delSp modSp">
        <pc:chgData name="Racca, David" userId="S::dracca@udel.edu::c9c84965-8e2c-4a6f-9844-a4fb3ab3ad46" providerId="AD" clId="Web-{CDE71C39-BFDC-28AF-3117-7C27DAE5F87C}" dt="2023-05-03T13:07:55.248" v="270" actId="1076"/>
        <pc:sldMkLst>
          <pc:docMk/>
          <pc:sldMk cId="3139275363" sldId="306"/>
        </pc:sldMkLst>
        <pc:spChg chg="mod">
          <ac:chgData name="Racca, David" userId="S::dracca@udel.edu::c9c84965-8e2c-4a6f-9844-a4fb3ab3ad46" providerId="AD" clId="Web-{CDE71C39-BFDC-28AF-3117-7C27DAE5F87C}" dt="2023-05-03T13:07:41.669" v="268" actId="1076"/>
          <ac:spMkLst>
            <pc:docMk/>
            <pc:sldMk cId="3139275363" sldId="306"/>
            <ac:spMk id="2" creationId="{1D048C04-9AC7-B01C-1C85-3698596235C0}"/>
          </ac:spMkLst>
        </pc:spChg>
        <pc:picChg chg="del">
          <ac:chgData name="Racca, David" userId="S::dracca@udel.edu::c9c84965-8e2c-4a6f-9844-a4fb3ab3ad46" providerId="AD" clId="Web-{CDE71C39-BFDC-28AF-3117-7C27DAE5F87C}" dt="2023-05-03T13:07:31.388" v="263"/>
          <ac:picMkLst>
            <pc:docMk/>
            <pc:sldMk cId="3139275363" sldId="306"/>
            <ac:picMk id="6" creationId="{2FFB37DD-E31C-21DF-2289-C043F92FAC6D}"/>
          </ac:picMkLst>
        </pc:picChg>
        <pc:picChg chg="add mod">
          <ac:chgData name="Racca, David" userId="S::dracca@udel.edu::c9c84965-8e2c-4a6f-9844-a4fb3ab3ad46" providerId="AD" clId="Web-{CDE71C39-BFDC-28AF-3117-7C27DAE5F87C}" dt="2023-05-03T13:07:47.435" v="269" actId="1076"/>
          <ac:picMkLst>
            <pc:docMk/>
            <pc:sldMk cId="3139275363" sldId="306"/>
            <ac:picMk id="7" creationId="{A96B99A9-9C71-839A-82C1-E4DAFE93DC3F}"/>
          </ac:picMkLst>
        </pc:picChg>
        <pc:picChg chg="add mod">
          <ac:chgData name="Racca, David" userId="S::dracca@udel.edu::c9c84965-8e2c-4a6f-9844-a4fb3ab3ad46" providerId="AD" clId="Web-{CDE71C39-BFDC-28AF-3117-7C27DAE5F87C}" dt="2023-05-03T13:07:55.248" v="270" actId="1076"/>
          <ac:picMkLst>
            <pc:docMk/>
            <pc:sldMk cId="3139275363" sldId="306"/>
            <ac:picMk id="10" creationId="{F88D086E-3E04-3074-EEF2-C90024B9AFA1}"/>
          </ac:picMkLst>
        </pc:picChg>
      </pc:sldChg>
      <pc:sldChg chg="addSp modSp">
        <pc:chgData name="Racca, David" userId="S::dracca@udel.edu::c9c84965-8e2c-4a6f-9844-a4fb3ab3ad46" providerId="AD" clId="Web-{CDE71C39-BFDC-28AF-3117-7C27DAE5F87C}" dt="2023-05-03T13:10:12.174" v="287" actId="14100"/>
        <pc:sldMkLst>
          <pc:docMk/>
          <pc:sldMk cId="257749017" sldId="307"/>
        </pc:sldMkLst>
        <pc:spChg chg="mod">
          <ac:chgData name="Racca, David" userId="S::dracca@udel.edu::c9c84965-8e2c-4a6f-9844-a4fb3ab3ad46" providerId="AD" clId="Web-{CDE71C39-BFDC-28AF-3117-7C27DAE5F87C}" dt="2023-05-03T13:10:01.345" v="284" actId="1076"/>
          <ac:spMkLst>
            <pc:docMk/>
            <pc:sldMk cId="257749017" sldId="307"/>
            <ac:spMk id="3" creationId="{DB1D140B-EE47-829F-26B5-DBCC231722A9}"/>
          </ac:spMkLst>
        </pc:spChg>
        <pc:picChg chg="add mod">
          <ac:chgData name="Racca, David" userId="S::dracca@udel.edu::c9c84965-8e2c-4a6f-9844-a4fb3ab3ad46" providerId="AD" clId="Web-{CDE71C39-BFDC-28AF-3117-7C27DAE5F87C}" dt="2023-05-03T13:10:12.174" v="287" actId="14100"/>
          <ac:picMkLst>
            <pc:docMk/>
            <pc:sldMk cId="257749017" sldId="307"/>
            <ac:picMk id="6" creationId="{16462242-A1E7-A5D7-FD76-0137B4BE4B61}"/>
          </ac:picMkLst>
        </pc:picChg>
      </pc:sldChg>
      <pc:sldChg chg="addSp modSp">
        <pc:chgData name="Racca, David" userId="S::dracca@udel.edu::c9c84965-8e2c-4a6f-9844-a4fb3ab3ad46" providerId="AD" clId="Web-{CDE71C39-BFDC-28AF-3117-7C27DAE5F87C}" dt="2023-05-03T13:10:42.534" v="291" actId="20577"/>
        <pc:sldMkLst>
          <pc:docMk/>
          <pc:sldMk cId="2761905913" sldId="308"/>
        </pc:sldMkLst>
        <pc:spChg chg="mod">
          <ac:chgData name="Racca, David" userId="S::dracca@udel.edu::c9c84965-8e2c-4a6f-9844-a4fb3ab3ad46" providerId="AD" clId="Web-{CDE71C39-BFDC-28AF-3117-7C27DAE5F87C}" dt="2023-05-03T13:10:42.534" v="291" actId="20577"/>
          <ac:spMkLst>
            <pc:docMk/>
            <pc:sldMk cId="2761905913" sldId="308"/>
            <ac:spMk id="3" creationId="{DB1D140B-EE47-829F-26B5-DBCC231722A9}"/>
          </ac:spMkLst>
        </pc:spChg>
        <pc:picChg chg="add">
          <ac:chgData name="Racca, David" userId="S::dracca@udel.edu::c9c84965-8e2c-4a6f-9844-a4fb3ab3ad46" providerId="AD" clId="Web-{CDE71C39-BFDC-28AF-3117-7C27DAE5F87C}" dt="2023-05-03T13:10:30.768" v="289"/>
          <ac:picMkLst>
            <pc:docMk/>
            <pc:sldMk cId="2761905913" sldId="308"/>
            <ac:picMk id="6" creationId="{AE163FA9-4B79-577F-6718-D8E69DF84336}"/>
          </ac:picMkLst>
        </pc:picChg>
      </pc:sldChg>
      <pc:sldChg chg="addSp modSp">
        <pc:chgData name="Racca, David" userId="S::dracca@udel.edu::c9c84965-8e2c-4a6f-9844-a4fb3ab3ad46" providerId="AD" clId="Web-{CDE71C39-BFDC-28AF-3117-7C27DAE5F87C}" dt="2023-05-03T13:11:01.487" v="293"/>
        <pc:sldMkLst>
          <pc:docMk/>
          <pc:sldMk cId="1251437716" sldId="309"/>
        </pc:sldMkLst>
        <pc:spChg chg="mod">
          <ac:chgData name="Racca, David" userId="S::dracca@udel.edu::c9c84965-8e2c-4a6f-9844-a4fb3ab3ad46" providerId="AD" clId="Web-{CDE71C39-BFDC-28AF-3117-7C27DAE5F87C}" dt="2023-05-03T13:10:59.144" v="292" actId="1076"/>
          <ac:spMkLst>
            <pc:docMk/>
            <pc:sldMk cId="1251437716" sldId="309"/>
            <ac:spMk id="3" creationId="{DB1D140B-EE47-829F-26B5-DBCC231722A9}"/>
          </ac:spMkLst>
        </pc:spChg>
        <pc:picChg chg="add">
          <ac:chgData name="Racca, David" userId="S::dracca@udel.edu::c9c84965-8e2c-4a6f-9844-a4fb3ab3ad46" providerId="AD" clId="Web-{CDE71C39-BFDC-28AF-3117-7C27DAE5F87C}" dt="2023-05-03T13:11:01.487" v="293"/>
          <ac:picMkLst>
            <pc:docMk/>
            <pc:sldMk cId="1251437716" sldId="309"/>
            <ac:picMk id="6" creationId="{54BE1EB2-C21A-5ABF-C412-FCDB619FB790}"/>
          </ac:picMkLst>
        </pc:picChg>
      </pc:sldChg>
      <pc:sldChg chg="addSp modSp">
        <pc:chgData name="Racca, David" userId="S::dracca@udel.edu::c9c84965-8e2c-4a6f-9844-a4fb3ab3ad46" providerId="AD" clId="Web-{CDE71C39-BFDC-28AF-3117-7C27DAE5F87C}" dt="2023-05-03T13:11:18.910" v="296" actId="1076"/>
        <pc:sldMkLst>
          <pc:docMk/>
          <pc:sldMk cId="1723872306" sldId="310"/>
        </pc:sldMkLst>
        <pc:spChg chg="mod">
          <ac:chgData name="Racca, David" userId="S::dracca@udel.edu::c9c84965-8e2c-4a6f-9844-a4fb3ab3ad46" providerId="AD" clId="Web-{CDE71C39-BFDC-28AF-3117-7C27DAE5F87C}" dt="2023-05-03T13:11:13.035" v="294" actId="1076"/>
          <ac:spMkLst>
            <pc:docMk/>
            <pc:sldMk cId="1723872306" sldId="310"/>
            <ac:spMk id="3" creationId="{DB1D140B-EE47-829F-26B5-DBCC231722A9}"/>
          </ac:spMkLst>
        </pc:spChg>
        <pc:picChg chg="add mod">
          <ac:chgData name="Racca, David" userId="S::dracca@udel.edu::c9c84965-8e2c-4a6f-9844-a4fb3ab3ad46" providerId="AD" clId="Web-{CDE71C39-BFDC-28AF-3117-7C27DAE5F87C}" dt="2023-05-03T13:11:18.910" v="296" actId="1076"/>
          <ac:picMkLst>
            <pc:docMk/>
            <pc:sldMk cId="1723872306" sldId="310"/>
            <ac:picMk id="6" creationId="{0843E1B0-52EE-A42E-7966-D58E6244E391}"/>
          </ac:picMkLst>
        </pc:picChg>
      </pc:sldChg>
      <pc:sldChg chg="modSp">
        <pc:chgData name="Racca, David" userId="S::dracca@udel.edu::c9c84965-8e2c-4a6f-9844-a4fb3ab3ad46" providerId="AD" clId="Web-{CDE71C39-BFDC-28AF-3117-7C27DAE5F87C}" dt="2023-05-03T12:40:32.542" v="133" actId="20577"/>
        <pc:sldMkLst>
          <pc:docMk/>
          <pc:sldMk cId="1244266469" sldId="311"/>
        </pc:sldMkLst>
        <pc:spChg chg="mod">
          <ac:chgData name="Racca, David" userId="S::dracca@udel.edu::c9c84965-8e2c-4a6f-9844-a4fb3ab3ad46" providerId="AD" clId="Web-{CDE71C39-BFDC-28AF-3117-7C27DAE5F87C}" dt="2023-05-03T12:40:32.542" v="133" actId="20577"/>
          <ac:spMkLst>
            <pc:docMk/>
            <pc:sldMk cId="1244266469" sldId="311"/>
            <ac:spMk id="5" creationId="{525EBAA5-5E92-B489-CD48-433D0B68E6DA}"/>
          </ac:spMkLst>
        </pc:spChg>
      </pc:sldChg>
      <pc:sldChg chg="addSp delSp modSp add ord replId">
        <pc:chgData name="Racca, David" userId="S::dracca@udel.edu::c9c84965-8e2c-4a6f-9844-a4fb3ab3ad46" providerId="AD" clId="Web-{CDE71C39-BFDC-28AF-3117-7C27DAE5F87C}" dt="2023-05-02T20:38:25.223" v="93"/>
        <pc:sldMkLst>
          <pc:docMk/>
          <pc:sldMk cId="2991473862" sldId="312"/>
        </pc:sldMkLst>
        <pc:spChg chg="del mod">
          <ac:chgData name="Racca, David" userId="S::dracca@udel.edu::c9c84965-8e2c-4a6f-9844-a4fb3ab3ad46" providerId="AD" clId="Web-{CDE71C39-BFDC-28AF-3117-7C27DAE5F87C}" dt="2023-05-02T20:25:34.554" v="67"/>
          <ac:spMkLst>
            <pc:docMk/>
            <pc:sldMk cId="2991473862" sldId="312"/>
            <ac:spMk id="3" creationId="{0A34628F-D07E-E075-7E04-53ACB7024232}"/>
          </ac:spMkLst>
        </pc:spChg>
        <pc:spChg chg="add mod">
          <ac:chgData name="Racca, David" userId="S::dracca@udel.edu::c9c84965-8e2c-4a6f-9844-a4fb3ab3ad46" providerId="AD" clId="Web-{CDE71C39-BFDC-28AF-3117-7C27DAE5F87C}" dt="2023-05-02T20:32:16.584" v="92" actId="1076"/>
          <ac:spMkLst>
            <pc:docMk/>
            <pc:sldMk cId="2991473862" sldId="312"/>
            <ac:spMk id="6" creationId="{A3B4807A-4F29-B2BC-4377-0841A55B78E2}"/>
          </ac:spMkLst>
        </pc:spChg>
        <pc:picChg chg="add mod">
          <ac:chgData name="Racca, David" userId="S::dracca@udel.edu::c9c84965-8e2c-4a6f-9844-a4fb3ab3ad46" providerId="AD" clId="Web-{CDE71C39-BFDC-28AF-3117-7C27DAE5F87C}" dt="2023-05-02T20:25:40.273" v="68" actId="1076"/>
          <ac:picMkLst>
            <pc:docMk/>
            <pc:sldMk cId="2991473862" sldId="312"/>
            <ac:picMk id="2" creationId="{5AC188FE-70B8-3EF2-5296-B0E841D3AA44}"/>
          </ac:picMkLst>
        </pc:picChg>
        <pc:picChg chg="del">
          <ac:chgData name="Racca, David" userId="S::dracca@udel.edu::c9c84965-8e2c-4a6f-9844-a4fb3ab3ad46" providerId="AD" clId="Web-{CDE71C39-BFDC-28AF-3117-7C27DAE5F87C}" dt="2023-05-02T20:23:59.067" v="43"/>
          <ac:picMkLst>
            <pc:docMk/>
            <pc:sldMk cId="2991473862" sldId="312"/>
            <ac:picMk id="5" creationId="{0C3C3793-9446-BCFC-6A6C-24E3404BEB0D}"/>
          </ac:picMkLst>
        </pc:picChg>
      </pc:sldChg>
    </pc:docChg>
  </pc:docChgLst>
  <pc:docChgLst>
    <pc:chgData name="Racca, David" userId="S::dracca@udel.edu::c9c84965-8e2c-4a6f-9844-a4fb3ab3ad46" providerId="AD" clId="Web-{AFAEA673-5EB2-B42E-FAFB-29E9F2824C96}"/>
    <pc:docChg chg="modSld">
      <pc:chgData name="Racca, David" userId="S::dracca@udel.edu::c9c84965-8e2c-4a6f-9844-a4fb3ab3ad46" providerId="AD" clId="Web-{AFAEA673-5EB2-B42E-FAFB-29E9F2824C96}" dt="2023-05-03T13:29:10.615" v="93" actId="1076"/>
      <pc:docMkLst>
        <pc:docMk/>
      </pc:docMkLst>
      <pc:sldChg chg="modSp">
        <pc:chgData name="Racca, David" userId="S::dracca@udel.edu::c9c84965-8e2c-4a6f-9844-a4fb3ab3ad46" providerId="AD" clId="Web-{AFAEA673-5EB2-B42E-FAFB-29E9F2824C96}" dt="2023-05-03T13:25:53.213" v="77" actId="20577"/>
        <pc:sldMkLst>
          <pc:docMk/>
          <pc:sldMk cId="881916351" sldId="256"/>
        </pc:sldMkLst>
        <pc:spChg chg="mod">
          <ac:chgData name="Racca, David" userId="S::dracca@udel.edu::c9c84965-8e2c-4a6f-9844-a4fb3ab3ad46" providerId="AD" clId="Web-{AFAEA673-5EB2-B42E-FAFB-29E9F2824C96}" dt="2023-05-03T13:25:53.213" v="77" actId="20577"/>
          <ac:spMkLst>
            <pc:docMk/>
            <pc:sldMk cId="881916351" sldId="256"/>
            <ac:spMk id="2" creationId="{48CF4305-2EA7-DB2E-C891-3203CE9207CD}"/>
          </ac:spMkLst>
        </pc:spChg>
      </pc:sldChg>
      <pc:sldChg chg="addSp modSp">
        <pc:chgData name="Racca, David" userId="S::dracca@udel.edu::c9c84965-8e2c-4a6f-9844-a4fb3ab3ad46" providerId="AD" clId="Web-{AFAEA673-5EB2-B42E-FAFB-29E9F2824C96}" dt="2023-05-03T13:15:12.988" v="2" actId="1076"/>
        <pc:sldMkLst>
          <pc:docMk/>
          <pc:sldMk cId="3823676874" sldId="261"/>
        </pc:sldMkLst>
        <pc:spChg chg="mod">
          <ac:chgData name="Racca, David" userId="S::dracca@udel.edu::c9c84965-8e2c-4a6f-9844-a4fb3ab3ad46" providerId="AD" clId="Web-{AFAEA673-5EB2-B42E-FAFB-29E9F2824C96}" dt="2023-05-03T13:15:00.987" v="0" actId="1076"/>
          <ac:spMkLst>
            <pc:docMk/>
            <pc:sldMk cId="3823676874" sldId="261"/>
            <ac:spMk id="2" creationId="{1D048C04-9AC7-B01C-1C85-3698596235C0}"/>
          </ac:spMkLst>
        </pc:spChg>
        <pc:picChg chg="add mod">
          <ac:chgData name="Racca, David" userId="S::dracca@udel.edu::c9c84965-8e2c-4a6f-9844-a4fb3ab3ad46" providerId="AD" clId="Web-{AFAEA673-5EB2-B42E-FAFB-29E9F2824C96}" dt="2023-05-03T13:15:12.988" v="2" actId="1076"/>
          <ac:picMkLst>
            <pc:docMk/>
            <pc:sldMk cId="3823676874" sldId="261"/>
            <ac:picMk id="6" creationId="{2857ABD3-1B6E-062C-63A0-EFDA3343C3E1}"/>
          </ac:picMkLst>
        </pc:picChg>
      </pc:sldChg>
      <pc:sldChg chg="addSp modSp">
        <pc:chgData name="Racca, David" userId="S::dracca@udel.edu::c9c84965-8e2c-4a6f-9844-a4fb3ab3ad46" providerId="AD" clId="Web-{AFAEA673-5EB2-B42E-FAFB-29E9F2824C96}" dt="2023-05-03T13:29:10.615" v="93" actId="1076"/>
        <pc:sldMkLst>
          <pc:docMk/>
          <pc:sldMk cId="3233894106" sldId="282"/>
        </pc:sldMkLst>
        <pc:picChg chg="add mod">
          <ac:chgData name="Racca, David" userId="S::dracca@udel.edu::c9c84965-8e2c-4a6f-9844-a4fb3ab3ad46" providerId="AD" clId="Web-{AFAEA673-5EB2-B42E-FAFB-29E9F2824C96}" dt="2023-05-03T13:29:10.615" v="93" actId="1076"/>
          <ac:picMkLst>
            <pc:docMk/>
            <pc:sldMk cId="3233894106" sldId="282"/>
            <ac:picMk id="3" creationId="{B5CA6061-8DB6-9084-FDCC-95FBDACC1DA5}"/>
          </ac:picMkLst>
        </pc:picChg>
        <pc:picChg chg="add mod">
          <ac:chgData name="Racca, David" userId="S::dracca@udel.edu::c9c84965-8e2c-4a6f-9844-a4fb3ab3ad46" providerId="AD" clId="Web-{AFAEA673-5EB2-B42E-FAFB-29E9F2824C96}" dt="2023-05-03T13:29:04.568" v="91" actId="1076"/>
          <ac:picMkLst>
            <pc:docMk/>
            <pc:sldMk cId="3233894106" sldId="282"/>
            <ac:picMk id="7" creationId="{161546B6-1BD8-C7DE-951E-C918797CB0B0}"/>
          </ac:picMkLst>
        </pc:picChg>
      </pc:sldChg>
      <pc:sldChg chg="modSp">
        <pc:chgData name="Racca, David" userId="S::dracca@udel.edu::c9c84965-8e2c-4a6f-9844-a4fb3ab3ad46" providerId="AD" clId="Web-{AFAEA673-5EB2-B42E-FAFB-29E9F2824C96}" dt="2023-05-03T13:26:06.308" v="80" actId="20577"/>
        <pc:sldMkLst>
          <pc:docMk/>
          <pc:sldMk cId="2694466378" sldId="299"/>
        </pc:sldMkLst>
        <pc:spChg chg="mod">
          <ac:chgData name="Racca, David" userId="S::dracca@udel.edu::c9c84965-8e2c-4a6f-9844-a4fb3ab3ad46" providerId="AD" clId="Web-{AFAEA673-5EB2-B42E-FAFB-29E9F2824C96}" dt="2023-05-03T13:26:06.308" v="80" actId="20577"/>
          <ac:spMkLst>
            <pc:docMk/>
            <pc:sldMk cId="2694466378" sldId="299"/>
            <ac:spMk id="5" creationId="{525EBAA5-5E92-B489-CD48-433D0B68E6DA}"/>
          </ac:spMkLst>
        </pc:spChg>
      </pc:sldChg>
      <pc:sldChg chg="modSp">
        <pc:chgData name="Racca, David" userId="S::dracca@udel.edu::c9c84965-8e2c-4a6f-9844-a4fb3ab3ad46" providerId="AD" clId="Web-{AFAEA673-5EB2-B42E-FAFB-29E9F2824C96}" dt="2023-05-03T13:25:24.774" v="76" actId="1076"/>
        <pc:sldMkLst>
          <pc:docMk/>
          <pc:sldMk cId="1244266469" sldId="311"/>
        </pc:sldMkLst>
        <pc:spChg chg="mod">
          <ac:chgData name="Racca, David" userId="S::dracca@udel.edu::c9c84965-8e2c-4a6f-9844-a4fb3ab3ad46" providerId="AD" clId="Web-{AFAEA673-5EB2-B42E-FAFB-29E9F2824C96}" dt="2023-05-03T13:25:24.774" v="76" actId="1076"/>
          <ac:spMkLst>
            <pc:docMk/>
            <pc:sldMk cId="1244266469" sldId="311"/>
            <ac:spMk id="5" creationId="{525EBAA5-5E92-B489-CD48-433D0B68E6DA}"/>
          </ac:spMkLst>
        </pc:spChg>
      </pc:sldChg>
    </pc:docChg>
  </pc:docChgLst>
  <pc:docChgLst>
    <pc:chgData name="Racca, David" userId="S::dracca@udel.edu::c9c84965-8e2c-4a6f-9844-a4fb3ab3ad46" providerId="AD" clId="Web-{7F2DFC24-5D92-6BF1-415F-50F6E844509C}"/>
    <pc:docChg chg="addSld delSld modSld sldOrd">
      <pc:chgData name="Racca, David" userId="S::dracca@udel.edu::c9c84965-8e2c-4a6f-9844-a4fb3ab3ad46" providerId="AD" clId="Web-{7F2DFC24-5D92-6BF1-415F-50F6E844509C}" dt="2023-05-01T17:18:43.865" v="931" actId="20577"/>
      <pc:docMkLst>
        <pc:docMk/>
      </pc:docMkLst>
      <pc:sldChg chg="modSp">
        <pc:chgData name="Racca, David" userId="S::dracca@udel.edu::c9c84965-8e2c-4a6f-9844-a4fb3ab3ad46" providerId="AD" clId="Web-{7F2DFC24-5D92-6BF1-415F-50F6E844509C}" dt="2023-05-01T17:18:43.865" v="931" actId="20577"/>
        <pc:sldMkLst>
          <pc:docMk/>
          <pc:sldMk cId="1219670564" sldId="271"/>
        </pc:sldMkLst>
        <pc:spChg chg="mod">
          <ac:chgData name="Racca, David" userId="S::dracca@udel.edu::c9c84965-8e2c-4a6f-9844-a4fb3ab3ad46" providerId="AD" clId="Web-{7F2DFC24-5D92-6BF1-415F-50F6E844509C}" dt="2023-05-01T17:18:43.865" v="931" actId="20577"/>
          <ac:spMkLst>
            <pc:docMk/>
            <pc:sldMk cId="1219670564" sldId="271"/>
            <ac:spMk id="3" creationId="{0A34628F-D07E-E075-7E04-53ACB7024232}"/>
          </ac:spMkLst>
        </pc:spChg>
      </pc:sldChg>
      <pc:sldChg chg="del">
        <pc:chgData name="Racca, David" userId="S::dracca@udel.edu::c9c84965-8e2c-4a6f-9844-a4fb3ab3ad46" providerId="AD" clId="Web-{7F2DFC24-5D92-6BF1-415F-50F6E844509C}" dt="2023-05-01T16:45:54.636" v="406"/>
        <pc:sldMkLst>
          <pc:docMk/>
          <pc:sldMk cId="4187893458" sldId="279"/>
        </pc:sldMkLst>
      </pc:sldChg>
      <pc:sldChg chg="del">
        <pc:chgData name="Racca, David" userId="S::dracca@udel.edu::c9c84965-8e2c-4a6f-9844-a4fb3ab3ad46" providerId="AD" clId="Web-{7F2DFC24-5D92-6BF1-415F-50F6E844509C}" dt="2023-05-01T16:45:58.370" v="407"/>
        <pc:sldMkLst>
          <pc:docMk/>
          <pc:sldMk cId="3047647141" sldId="280"/>
        </pc:sldMkLst>
      </pc:sldChg>
      <pc:sldChg chg="addSp delSp modSp mod setBg">
        <pc:chgData name="Racca, David" userId="S::dracca@udel.edu::c9c84965-8e2c-4a6f-9844-a4fb3ab3ad46" providerId="AD" clId="Web-{7F2DFC24-5D92-6BF1-415F-50F6E844509C}" dt="2023-05-01T15:50:45.842" v="9" actId="1076"/>
        <pc:sldMkLst>
          <pc:docMk/>
          <pc:sldMk cId="3233894106" sldId="282"/>
        </pc:sldMkLst>
        <pc:spChg chg="del">
          <ac:chgData name="Racca, David" userId="S::dracca@udel.edu::c9c84965-8e2c-4a6f-9844-a4fb3ab3ad46" providerId="AD" clId="Web-{7F2DFC24-5D92-6BF1-415F-50F6E844509C}" dt="2023-05-01T15:50:01.543" v="2"/>
          <ac:spMkLst>
            <pc:docMk/>
            <pc:sldMk cId="3233894106" sldId="282"/>
            <ac:spMk id="2" creationId="{1D048C04-9AC7-B01C-1C85-3698596235C0}"/>
          </ac:spMkLst>
        </pc:spChg>
        <pc:picChg chg="del mod">
          <ac:chgData name="Racca, David" userId="S::dracca@udel.edu::c9c84965-8e2c-4a6f-9844-a4fb3ab3ad46" providerId="AD" clId="Web-{7F2DFC24-5D92-6BF1-415F-50F6E844509C}" dt="2023-05-01T15:49:41.887" v="1"/>
          <ac:picMkLst>
            <pc:docMk/>
            <pc:sldMk cId="3233894106" sldId="282"/>
            <ac:picMk id="3" creationId="{C516E50B-FEC9-A00D-31F5-9CEBE9B6D8F9}"/>
          </ac:picMkLst>
        </pc:picChg>
        <pc:picChg chg="add mod">
          <ac:chgData name="Racca, David" userId="S::dracca@udel.edu::c9c84965-8e2c-4a6f-9844-a4fb3ab3ad46" providerId="AD" clId="Web-{7F2DFC24-5D92-6BF1-415F-50F6E844509C}" dt="2023-05-01T15:50:45.842" v="9" actId="1076"/>
          <ac:picMkLst>
            <pc:docMk/>
            <pc:sldMk cId="3233894106" sldId="282"/>
            <ac:picMk id="5" creationId="{1B30234F-8364-1701-03FF-1EED451531EC}"/>
          </ac:picMkLst>
        </pc:picChg>
      </pc:sldChg>
      <pc:sldChg chg="modSp">
        <pc:chgData name="Racca, David" userId="S::dracca@udel.edu::c9c84965-8e2c-4a6f-9844-a4fb3ab3ad46" providerId="AD" clId="Web-{7F2DFC24-5D92-6BF1-415F-50F6E844509C}" dt="2023-05-01T15:57:25.263" v="95" actId="1076"/>
        <pc:sldMkLst>
          <pc:docMk/>
          <pc:sldMk cId="2598554366" sldId="283"/>
        </pc:sldMkLst>
        <pc:spChg chg="mod">
          <ac:chgData name="Racca, David" userId="S::dracca@udel.edu::c9c84965-8e2c-4a6f-9844-a4fb3ab3ad46" providerId="AD" clId="Web-{7F2DFC24-5D92-6BF1-415F-50F6E844509C}" dt="2023-05-01T15:57:25.263" v="95" actId="1076"/>
          <ac:spMkLst>
            <pc:docMk/>
            <pc:sldMk cId="2598554366" sldId="283"/>
            <ac:spMk id="5" creationId="{525EBAA5-5E92-B489-CD48-433D0B68E6DA}"/>
          </ac:spMkLst>
        </pc:spChg>
      </pc:sldChg>
      <pc:sldChg chg="addSp delSp modSp mod ord setBg">
        <pc:chgData name="Racca, David" userId="S::dracca@udel.edu::c9c84965-8e2c-4a6f-9844-a4fb3ab3ad46" providerId="AD" clId="Web-{7F2DFC24-5D92-6BF1-415F-50F6E844509C}" dt="2023-05-01T16:08:27.490" v="138" actId="20577"/>
        <pc:sldMkLst>
          <pc:docMk/>
          <pc:sldMk cId="682637625" sldId="284"/>
        </pc:sldMkLst>
        <pc:spChg chg="mod">
          <ac:chgData name="Racca, David" userId="S::dracca@udel.edu::c9c84965-8e2c-4a6f-9844-a4fb3ab3ad46" providerId="AD" clId="Web-{7F2DFC24-5D92-6BF1-415F-50F6E844509C}" dt="2023-05-01T16:08:27.490" v="138" actId="20577"/>
          <ac:spMkLst>
            <pc:docMk/>
            <pc:sldMk cId="682637625" sldId="284"/>
            <ac:spMk id="2" creationId="{1D048C04-9AC7-B01C-1C85-3698596235C0}"/>
          </ac:spMkLst>
        </pc:spChg>
        <pc:picChg chg="add mod">
          <ac:chgData name="Racca, David" userId="S::dracca@udel.edu::c9c84965-8e2c-4a6f-9844-a4fb3ab3ad46" providerId="AD" clId="Web-{7F2DFC24-5D92-6BF1-415F-50F6E844509C}" dt="2023-05-01T16:07:58.724" v="116" actId="14100"/>
          <ac:picMkLst>
            <pc:docMk/>
            <pc:sldMk cId="682637625" sldId="284"/>
            <ac:picMk id="3" creationId="{5563A73F-761B-71CA-D28E-DCF68804551F}"/>
          </ac:picMkLst>
        </pc:picChg>
        <pc:picChg chg="del">
          <ac:chgData name="Racca, David" userId="S::dracca@udel.edu::c9c84965-8e2c-4a6f-9844-a4fb3ab3ad46" providerId="AD" clId="Web-{7F2DFC24-5D92-6BF1-415F-50F6E844509C}" dt="2023-05-01T16:07:31.488" v="112"/>
          <ac:picMkLst>
            <pc:docMk/>
            <pc:sldMk cId="682637625" sldId="284"/>
            <ac:picMk id="5" creationId="{4E408A43-2509-1408-0941-D65F4231DB6F}"/>
          </ac:picMkLst>
        </pc:picChg>
      </pc:sldChg>
      <pc:sldChg chg="addSp delSp modSp mod ord setBg">
        <pc:chgData name="Racca, David" userId="S::dracca@udel.edu::c9c84965-8e2c-4a6f-9844-a4fb3ab3ad46" providerId="AD" clId="Web-{7F2DFC24-5D92-6BF1-415F-50F6E844509C}" dt="2023-05-01T15:58:03.952" v="99" actId="1076"/>
        <pc:sldMkLst>
          <pc:docMk/>
          <pc:sldMk cId="1824538588" sldId="285"/>
        </pc:sldMkLst>
        <pc:spChg chg="mod">
          <ac:chgData name="Racca, David" userId="S::dracca@udel.edu::c9c84965-8e2c-4a6f-9844-a4fb3ab3ad46" providerId="AD" clId="Web-{7F2DFC24-5D92-6BF1-415F-50F6E844509C}" dt="2023-05-01T15:56:23.995" v="46" actId="1076"/>
          <ac:spMkLst>
            <pc:docMk/>
            <pc:sldMk cId="1824538588" sldId="285"/>
            <ac:spMk id="2" creationId="{1D048C04-9AC7-B01C-1C85-3698596235C0}"/>
          </ac:spMkLst>
        </pc:spChg>
        <pc:picChg chg="del mod">
          <ac:chgData name="Racca, David" userId="S::dracca@udel.edu::c9c84965-8e2c-4a6f-9844-a4fb3ab3ad46" providerId="AD" clId="Web-{7F2DFC24-5D92-6BF1-415F-50F6E844509C}" dt="2023-05-01T15:55:05.992" v="12"/>
          <ac:picMkLst>
            <pc:docMk/>
            <pc:sldMk cId="1824538588" sldId="285"/>
            <ac:picMk id="3" creationId="{D7F88541-7DD9-ACB1-3935-13946C494B63}"/>
          </ac:picMkLst>
        </pc:picChg>
        <pc:picChg chg="add mod">
          <ac:chgData name="Racca, David" userId="S::dracca@udel.edu::c9c84965-8e2c-4a6f-9844-a4fb3ab3ad46" providerId="AD" clId="Web-{7F2DFC24-5D92-6BF1-415F-50F6E844509C}" dt="2023-05-01T15:55:28.384" v="16" actId="14100"/>
          <ac:picMkLst>
            <pc:docMk/>
            <pc:sldMk cId="1824538588" sldId="285"/>
            <ac:picMk id="5" creationId="{227D5DC1-CBEC-A9FB-12F1-7A8A9F6005F9}"/>
          </ac:picMkLst>
        </pc:picChg>
        <pc:picChg chg="add mod">
          <ac:chgData name="Racca, David" userId="S::dracca@udel.edu::c9c84965-8e2c-4a6f-9844-a4fb3ab3ad46" providerId="AD" clId="Web-{7F2DFC24-5D92-6BF1-415F-50F6E844509C}" dt="2023-05-01T15:58:03.952" v="99" actId="1076"/>
          <ac:picMkLst>
            <pc:docMk/>
            <pc:sldMk cId="1824538588" sldId="285"/>
            <ac:picMk id="7" creationId="{F2AAE704-E86C-271F-CF36-DB04C602A150}"/>
          </ac:picMkLst>
        </pc:picChg>
      </pc:sldChg>
      <pc:sldChg chg="addSp delSp modSp mod ord setBg">
        <pc:chgData name="Racca, David" userId="S::dracca@udel.edu::c9c84965-8e2c-4a6f-9844-a4fb3ab3ad46" providerId="AD" clId="Web-{7F2DFC24-5D92-6BF1-415F-50F6E844509C}" dt="2023-05-01T16:02:05.429" v="109" actId="14100"/>
        <pc:sldMkLst>
          <pc:docMk/>
          <pc:sldMk cId="743676359" sldId="286"/>
        </pc:sldMkLst>
        <pc:spChg chg="mod">
          <ac:chgData name="Racca, David" userId="S::dracca@udel.edu::c9c84965-8e2c-4a6f-9844-a4fb3ab3ad46" providerId="AD" clId="Web-{7F2DFC24-5D92-6BF1-415F-50F6E844509C}" dt="2023-05-01T15:58:40.375" v="104" actId="20577"/>
          <ac:spMkLst>
            <pc:docMk/>
            <pc:sldMk cId="743676359" sldId="286"/>
            <ac:spMk id="2" creationId="{1D048C04-9AC7-B01C-1C85-3698596235C0}"/>
          </ac:spMkLst>
        </pc:spChg>
        <pc:picChg chg="add mod">
          <ac:chgData name="Racca, David" userId="S::dracca@udel.edu::c9c84965-8e2c-4a6f-9844-a4fb3ab3ad46" providerId="AD" clId="Web-{7F2DFC24-5D92-6BF1-415F-50F6E844509C}" dt="2023-05-01T16:02:05.429" v="109" actId="14100"/>
          <ac:picMkLst>
            <pc:docMk/>
            <pc:sldMk cId="743676359" sldId="286"/>
            <ac:picMk id="3" creationId="{3A4954AA-41BB-3689-EFF3-2676FDF6283C}"/>
          </ac:picMkLst>
        </pc:picChg>
        <pc:picChg chg="del">
          <ac:chgData name="Racca, David" userId="S::dracca@udel.edu::c9c84965-8e2c-4a6f-9844-a4fb3ab3ad46" providerId="AD" clId="Web-{7F2DFC24-5D92-6BF1-415F-50F6E844509C}" dt="2023-05-01T16:01:47.976" v="106"/>
          <ac:picMkLst>
            <pc:docMk/>
            <pc:sldMk cId="743676359" sldId="286"/>
            <ac:picMk id="5" creationId="{B5080570-C9A8-2CBF-28BE-9D27FE0590F6}"/>
          </ac:picMkLst>
        </pc:picChg>
      </pc:sldChg>
      <pc:sldChg chg="delSp del mod ord modClrScheme delDesignElem chgLayout">
        <pc:chgData name="Racca, David" userId="S::dracca@udel.edu::c9c84965-8e2c-4a6f-9844-a4fb3ab3ad46" providerId="AD" clId="Web-{7F2DFC24-5D92-6BF1-415F-50F6E844509C}" dt="2023-05-01T16:21:14.894" v="178"/>
        <pc:sldMkLst>
          <pc:docMk/>
          <pc:sldMk cId="3341586339" sldId="287"/>
        </pc:sldMkLst>
        <pc:spChg chg="del">
          <ac:chgData name="Racca, David" userId="S::dracca@udel.edu::c9c84965-8e2c-4a6f-9844-a4fb3ab3ad46" providerId="AD" clId="Web-{7F2DFC24-5D92-6BF1-415F-50F6E844509C}" dt="2023-05-01T16:21:02.690" v="177"/>
          <ac:spMkLst>
            <pc:docMk/>
            <pc:sldMk cId="3341586339" sldId="287"/>
            <ac:spMk id="9" creationId="{9089EED9-F54D-4F20-A2C6-949DE4176959}"/>
          </ac:spMkLst>
        </pc:spChg>
        <pc:spChg chg="del">
          <ac:chgData name="Racca, David" userId="S::dracca@udel.edu::c9c84965-8e2c-4a6f-9844-a4fb3ab3ad46" providerId="AD" clId="Web-{7F2DFC24-5D92-6BF1-415F-50F6E844509C}" dt="2023-05-01T16:21:02.690" v="177"/>
          <ac:spMkLst>
            <pc:docMk/>
            <pc:sldMk cId="3341586339" sldId="287"/>
            <ac:spMk id="11" creationId="{7E46F721-3785-414D-8697-16AF490E6806}"/>
          </ac:spMkLst>
        </pc:spChg>
        <pc:picChg chg="del">
          <ac:chgData name="Racca, David" userId="S::dracca@udel.edu::c9c84965-8e2c-4a6f-9844-a4fb3ab3ad46" providerId="AD" clId="Web-{7F2DFC24-5D92-6BF1-415F-50F6E844509C}" dt="2023-05-01T16:20:59.971" v="176"/>
          <ac:picMkLst>
            <pc:docMk/>
            <pc:sldMk cId="3341586339" sldId="287"/>
            <ac:picMk id="3" creationId="{174D3AA7-33AA-E810-3E73-B86372F1E53A}"/>
          </ac:picMkLst>
        </pc:picChg>
      </pc:sldChg>
      <pc:sldChg chg="addSp delSp modSp mod setBg">
        <pc:chgData name="Racca, David" userId="S::dracca@udel.edu::c9c84965-8e2c-4a6f-9844-a4fb3ab3ad46" providerId="AD" clId="Web-{7F2DFC24-5D92-6BF1-415F-50F6E844509C}" dt="2023-05-01T16:29:20.224" v="196" actId="1076"/>
        <pc:sldMkLst>
          <pc:docMk/>
          <pc:sldMk cId="2424349046" sldId="288"/>
        </pc:sldMkLst>
        <pc:spChg chg="mod">
          <ac:chgData name="Racca, David" userId="S::dracca@udel.edu::c9c84965-8e2c-4a6f-9844-a4fb3ab3ad46" providerId="AD" clId="Web-{7F2DFC24-5D92-6BF1-415F-50F6E844509C}" dt="2023-05-01T16:22:15.568" v="193" actId="20577"/>
          <ac:spMkLst>
            <pc:docMk/>
            <pc:sldMk cId="2424349046" sldId="288"/>
            <ac:spMk id="2" creationId="{1D048C04-9AC7-B01C-1C85-3698596235C0}"/>
          </ac:spMkLst>
        </pc:spChg>
        <pc:picChg chg="add mod">
          <ac:chgData name="Racca, David" userId="S::dracca@udel.edu::c9c84965-8e2c-4a6f-9844-a4fb3ab3ad46" providerId="AD" clId="Web-{7F2DFC24-5D92-6BF1-415F-50F6E844509C}" dt="2023-05-01T16:29:20.224" v="196" actId="1076"/>
          <ac:picMkLst>
            <pc:docMk/>
            <pc:sldMk cId="2424349046" sldId="288"/>
            <ac:picMk id="3" creationId="{EC52A4A3-8706-E6C5-2FE5-7CA1991A3044}"/>
          </ac:picMkLst>
        </pc:picChg>
        <pc:picChg chg="del">
          <ac:chgData name="Racca, David" userId="S::dracca@udel.edu::c9c84965-8e2c-4a6f-9844-a4fb3ab3ad46" providerId="AD" clId="Web-{7F2DFC24-5D92-6BF1-415F-50F6E844509C}" dt="2023-05-01T16:21:24.081" v="179"/>
          <ac:picMkLst>
            <pc:docMk/>
            <pc:sldMk cId="2424349046" sldId="288"/>
            <ac:picMk id="5" creationId="{C551A0D8-104D-681E-D8C0-F1832D4ECF39}"/>
          </ac:picMkLst>
        </pc:picChg>
        <pc:picChg chg="mod">
          <ac:chgData name="Racca, David" userId="S::dracca@udel.edu::c9c84965-8e2c-4a6f-9844-a4fb3ab3ad46" providerId="AD" clId="Web-{7F2DFC24-5D92-6BF1-415F-50F6E844509C}" dt="2023-05-01T16:21:48.692" v="185" actId="1076"/>
          <ac:picMkLst>
            <pc:docMk/>
            <pc:sldMk cId="2424349046" sldId="288"/>
            <ac:picMk id="6" creationId="{2FFB37DD-E31C-21DF-2289-C043F92FAC6D}"/>
          </ac:picMkLst>
        </pc:picChg>
      </pc:sldChg>
      <pc:sldChg chg="addSp delSp modSp mod ord setBg">
        <pc:chgData name="Racca, David" userId="S::dracca@udel.edu::c9c84965-8e2c-4a6f-9844-a4fb3ab3ad46" providerId="AD" clId="Web-{7F2DFC24-5D92-6BF1-415F-50F6E844509C}" dt="2023-05-01T16:11:41.326" v="157"/>
        <pc:sldMkLst>
          <pc:docMk/>
          <pc:sldMk cId="3923032062" sldId="289"/>
        </pc:sldMkLst>
        <pc:spChg chg="mod">
          <ac:chgData name="Racca, David" userId="S::dracca@udel.edu::c9c84965-8e2c-4a6f-9844-a4fb3ab3ad46" providerId="AD" clId="Web-{7F2DFC24-5D92-6BF1-415F-50F6E844509C}" dt="2023-05-01T16:11:31.575" v="156" actId="20577"/>
          <ac:spMkLst>
            <pc:docMk/>
            <pc:sldMk cId="3923032062" sldId="289"/>
            <ac:spMk id="2" creationId="{1D048C04-9AC7-B01C-1C85-3698596235C0}"/>
          </ac:spMkLst>
        </pc:spChg>
        <pc:picChg chg="del">
          <ac:chgData name="Racca, David" userId="S::dracca@udel.edu::c9c84965-8e2c-4a6f-9844-a4fb3ab3ad46" providerId="AD" clId="Web-{7F2DFC24-5D92-6BF1-415F-50F6E844509C}" dt="2023-05-01T16:10:24.198" v="141"/>
          <ac:picMkLst>
            <pc:docMk/>
            <pc:sldMk cId="3923032062" sldId="289"/>
            <ac:picMk id="3" creationId="{D70FB4C8-C3AE-5540-CCAE-A6D4149A88A9}"/>
          </ac:picMkLst>
        </pc:picChg>
        <pc:picChg chg="add mod">
          <ac:chgData name="Racca, David" userId="S::dracca@udel.edu::c9c84965-8e2c-4a6f-9844-a4fb3ab3ad46" providerId="AD" clId="Web-{7F2DFC24-5D92-6BF1-415F-50F6E844509C}" dt="2023-05-01T16:11:10.356" v="149" actId="14100"/>
          <ac:picMkLst>
            <pc:docMk/>
            <pc:sldMk cId="3923032062" sldId="289"/>
            <ac:picMk id="5" creationId="{E2CFFDA3-CBDE-AA7A-04E1-5C6ACEDF534E}"/>
          </ac:picMkLst>
        </pc:picChg>
        <pc:picChg chg="mod">
          <ac:chgData name="Racca, David" userId="S::dracca@udel.edu::c9c84965-8e2c-4a6f-9844-a4fb3ab3ad46" providerId="AD" clId="Web-{7F2DFC24-5D92-6BF1-415F-50F6E844509C}" dt="2023-05-01T16:11:11.871" v="150" actId="1076"/>
          <ac:picMkLst>
            <pc:docMk/>
            <pc:sldMk cId="3923032062" sldId="289"/>
            <ac:picMk id="6" creationId="{E41BAE09-1BCF-3507-0491-648AAF207CBC}"/>
          </ac:picMkLst>
        </pc:picChg>
      </pc:sldChg>
      <pc:sldChg chg="addSp delSp modSp mod ord setBg modClrScheme delDesignElem chgLayout">
        <pc:chgData name="Racca, David" userId="S::dracca@udel.edu::c9c84965-8e2c-4a6f-9844-a4fb3ab3ad46" providerId="AD" clId="Web-{7F2DFC24-5D92-6BF1-415F-50F6E844509C}" dt="2023-05-01T16:17:04.619" v="175" actId="20577"/>
        <pc:sldMkLst>
          <pc:docMk/>
          <pc:sldMk cId="4015763496" sldId="290"/>
        </pc:sldMkLst>
        <pc:spChg chg="mod">
          <ac:chgData name="Racca, David" userId="S::dracca@udel.edu::c9c84965-8e2c-4a6f-9844-a4fb3ab3ad46" providerId="AD" clId="Web-{7F2DFC24-5D92-6BF1-415F-50F6E844509C}" dt="2023-05-01T16:17:04.619" v="175" actId="20577"/>
          <ac:spMkLst>
            <pc:docMk/>
            <pc:sldMk cId="4015763496" sldId="290"/>
            <ac:spMk id="2" creationId="{1D048C04-9AC7-B01C-1C85-3698596235C0}"/>
          </ac:spMkLst>
        </pc:spChg>
        <pc:spChg chg="del">
          <ac:chgData name="Racca, David" userId="S::dracca@udel.edu::c9c84965-8e2c-4a6f-9844-a4fb3ab3ad46" providerId="AD" clId="Web-{7F2DFC24-5D92-6BF1-415F-50F6E844509C}" dt="2023-05-01T16:16:01.491" v="159"/>
          <ac:spMkLst>
            <pc:docMk/>
            <pc:sldMk cId="4015763496" sldId="290"/>
            <ac:spMk id="9" creationId="{9089EED9-F54D-4F20-A2C6-949DE4176959}"/>
          </ac:spMkLst>
        </pc:spChg>
        <pc:spChg chg="del">
          <ac:chgData name="Racca, David" userId="S::dracca@udel.edu::c9c84965-8e2c-4a6f-9844-a4fb3ab3ad46" providerId="AD" clId="Web-{7F2DFC24-5D92-6BF1-415F-50F6E844509C}" dt="2023-05-01T16:16:01.491" v="159"/>
          <ac:spMkLst>
            <pc:docMk/>
            <pc:sldMk cId="4015763496" sldId="290"/>
            <ac:spMk id="11" creationId="{7E46F721-3785-414D-8697-16AF490E6806}"/>
          </ac:spMkLst>
        </pc:spChg>
        <pc:picChg chg="add mod">
          <ac:chgData name="Racca, David" userId="S::dracca@udel.edu::c9c84965-8e2c-4a6f-9844-a4fb3ab3ad46" providerId="AD" clId="Web-{7F2DFC24-5D92-6BF1-415F-50F6E844509C}" dt="2023-05-01T16:16:28.336" v="163" actId="14100"/>
          <ac:picMkLst>
            <pc:docMk/>
            <pc:sldMk cId="4015763496" sldId="290"/>
            <ac:picMk id="3" creationId="{4C929EB5-7595-FCBD-600A-2250D5D0EDB3}"/>
          </ac:picMkLst>
        </pc:picChg>
        <pc:picChg chg="del">
          <ac:chgData name="Racca, David" userId="S::dracca@udel.edu::c9c84965-8e2c-4a6f-9844-a4fb3ab3ad46" providerId="AD" clId="Web-{7F2DFC24-5D92-6BF1-415F-50F6E844509C}" dt="2023-05-01T16:15:58.601" v="158"/>
          <ac:picMkLst>
            <pc:docMk/>
            <pc:sldMk cId="4015763496" sldId="290"/>
            <ac:picMk id="5" creationId="{C9501B95-7BDD-06CB-2D07-107A4BC93B33}"/>
          </ac:picMkLst>
        </pc:picChg>
      </pc:sldChg>
      <pc:sldChg chg="del">
        <pc:chgData name="Racca, David" userId="S::dracca@udel.edu::c9c84965-8e2c-4a6f-9844-a4fb3ab3ad46" providerId="AD" clId="Web-{7F2DFC24-5D92-6BF1-415F-50F6E844509C}" dt="2023-05-01T16:22:37.178" v="194"/>
        <pc:sldMkLst>
          <pc:docMk/>
          <pc:sldMk cId="2700949234" sldId="291"/>
        </pc:sldMkLst>
      </pc:sldChg>
      <pc:sldChg chg="modSp">
        <pc:chgData name="Racca, David" userId="S::dracca@udel.edu::c9c84965-8e2c-4a6f-9844-a4fb3ab3ad46" providerId="AD" clId="Web-{7F2DFC24-5D92-6BF1-415F-50F6E844509C}" dt="2023-05-01T17:00:37.622" v="796" actId="1076"/>
        <pc:sldMkLst>
          <pc:docMk/>
          <pc:sldMk cId="870007560" sldId="293"/>
        </pc:sldMkLst>
        <pc:spChg chg="mod">
          <ac:chgData name="Racca, David" userId="S::dracca@udel.edu::c9c84965-8e2c-4a6f-9844-a4fb3ab3ad46" providerId="AD" clId="Web-{7F2DFC24-5D92-6BF1-415F-50F6E844509C}" dt="2023-05-01T17:00:37.622" v="796" actId="1076"/>
          <ac:spMkLst>
            <pc:docMk/>
            <pc:sldMk cId="870007560" sldId="293"/>
            <ac:spMk id="5" creationId="{525EBAA5-5E92-B489-CD48-433D0B68E6DA}"/>
          </ac:spMkLst>
        </pc:spChg>
      </pc:sldChg>
      <pc:sldChg chg="addSp delSp modSp mod setBg">
        <pc:chgData name="Racca, David" userId="S::dracca@udel.edu::c9c84965-8e2c-4a6f-9844-a4fb3ab3ad46" providerId="AD" clId="Web-{7F2DFC24-5D92-6BF1-415F-50F6E844509C}" dt="2023-05-01T16:51:00.413" v="506" actId="14100"/>
        <pc:sldMkLst>
          <pc:docMk/>
          <pc:sldMk cId="2166862210" sldId="294"/>
        </pc:sldMkLst>
        <pc:spChg chg="del">
          <ac:chgData name="Racca, David" userId="S::dracca@udel.edu::c9c84965-8e2c-4a6f-9844-a4fb3ab3ad46" providerId="AD" clId="Web-{7F2DFC24-5D92-6BF1-415F-50F6E844509C}" dt="2023-05-01T16:34:16.501" v="295"/>
          <ac:spMkLst>
            <pc:docMk/>
            <pc:sldMk cId="2166862210" sldId="294"/>
            <ac:spMk id="2" creationId="{1D048C04-9AC7-B01C-1C85-3698596235C0}"/>
          </ac:spMkLst>
        </pc:spChg>
        <pc:picChg chg="del">
          <ac:chgData name="Racca, David" userId="S::dracca@udel.edu::c9c84965-8e2c-4a6f-9844-a4fb3ab3ad46" providerId="AD" clId="Web-{7F2DFC24-5D92-6BF1-415F-50F6E844509C}" dt="2023-05-01T16:33:52.765" v="289"/>
          <ac:picMkLst>
            <pc:docMk/>
            <pc:sldMk cId="2166862210" sldId="294"/>
            <ac:picMk id="3" creationId="{58A425B7-D702-9FA2-8E19-83E0E7837BB7}"/>
          </ac:picMkLst>
        </pc:picChg>
        <pc:picChg chg="add del mod">
          <ac:chgData name="Racca, David" userId="S::dracca@udel.edu::c9c84965-8e2c-4a6f-9844-a4fb3ab3ad46" providerId="AD" clId="Web-{7F2DFC24-5D92-6BF1-415F-50F6E844509C}" dt="2023-05-01T16:50:47.115" v="503"/>
          <ac:picMkLst>
            <pc:docMk/>
            <pc:sldMk cId="2166862210" sldId="294"/>
            <ac:picMk id="5" creationId="{9454BB52-575D-6E5B-551D-3F8B51FA9B5A}"/>
          </ac:picMkLst>
        </pc:picChg>
        <pc:picChg chg="del">
          <ac:chgData name="Racca, David" userId="S::dracca@udel.edu::c9c84965-8e2c-4a6f-9844-a4fb3ab3ad46" providerId="AD" clId="Web-{7F2DFC24-5D92-6BF1-415F-50F6E844509C}" dt="2023-05-01T16:34:08.282" v="294"/>
          <ac:picMkLst>
            <pc:docMk/>
            <pc:sldMk cId="2166862210" sldId="294"/>
            <ac:picMk id="6" creationId="{E41BAE09-1BCF-3507-0491-648AAF207CBC}"/>
          </ac:picMkLst>
        </pc:picChg>
        <pc:picChg chg="add mod">
          <ac:chgData name="Racca, David" userId="S::dracca@udel.edu::c9c84965-8e2c-4a6f-9844-a4fb3ab3ad46" providerId="AD" clId="Web-{7F2DFC24-5D92-6BF1-415F-50F6E844509C}" dt="2023-05-01T16:51:00.413" v="506" actId="14100"/>
          <ac:picMkLst>
            <pc:docMk/>
            <pc:sldMk cId="2166862210" sldId="294"/>
            <ac:picMk id="7" creationId="{3A3F0F7B-2D3C-70FD-5F0D-35002692B63A}"/>
          </ac:picMkLst>
        </pc:picChg>
      </pc:sldChg>
      <pc:sldChg chg="modSp">
        <pc:chgData name="Racca, David" userId="S::dracca@udel.edu::c9c84965-8e2c-4a6f-9844-a4fb3ab3ad46" providerId="AD" clId="Web-{7F2DFC24-5D92-6BF1-415F-50F6E844509C}" dt="2023-05-01T17:03:05.533" v="829" actId="20577"/>
        <pc:sldMkLst>
          <pc:docMk/>
          <pc:sldMk cId="1988002343" sldId="295"/>
        </pc:sldMkLst>
        <pc:spChg chg="mod">
          <ac:chgData name="Racca, David" userId="S::dracca@udel.edu::c9c84965-8e2c-4a6f-9844-a4fb3ab3ad46" providerId="AD" clId="Web-{7F2DFC24-5D92-6BF1-415F-50F6E844509C}" dt="2023-05-01T17:03:05.533" v="829" actId="20577"/>
          <ac:spMkLst>
            <pc:docMk/>
            <pc:sldMk cId="1988002343" sldId="295"/>
            <ac:spMk id="5" creationId="{525EBAA5-5E92-B489-CD48-433D0B68E6DA}"/>
          </ac:spMkLst>
        </pc:spChg>
      </pc:sldChg>
      <pc:sldChg chg="del">
        <pc:chgData name="Racca, David" userId="S::dracca@udel.edu::c9c84965-8e2c-4a6f-9844-a4fb3ab3ad46" providerId="AD" clId="Web-{7F2DFC24-5D92-6BF1-415F-50F6E844509C}" dt="2023-05-01T16:45:46.839" v="405"/>
        <pc:sldMkLst>
          <pc:docMk/>
          <pc:sldMk cId="1563149870" sldId="296"/>
        </pc:sldMkLst>
      </pc:sldChg>
      <pc:sldChg chg="modSp">
        <pc:chgData name="Racca, David" userId="S::dracca@udel.edu::c9c84965-8e2c-4a6f-9844-a4fb3ab3ad46" providerId="AD" clId="Web-{7F2DFC24-5D92-6BF1-415F-50F6E844509C}" dt="2023-05-01T16:46:19.418" v="408" actId="20577"/>
        <pc:sldMkLst>
          <pc:docMk/>
          <pc:sldMk cId="2427582866" sldId="298"/>
        </pc:sldMkLst>
        <pc:spChg chg="mod">
          <ac:chgData name="Racca, David" userId="S::dracca@udel.edu::c9c84965-8e2c-4a6f-9844-a4fb3ab3ad46" providerId="AD" clId="Web-{7F2DFC24-5D92-6BF1-415F-50F6E844509C}" dt="2023-05-01T16:46:19.418" v="408" actId="20577"/>
          <ac:spMkLst>
            <pc:docMk/>
            <pc:sldMk cId="2427582866" sldId="298"/>
            <ac:spMk id="5" creationId="{525EBAA5-5E92-B489-CD48-433D0B68E6DA}"/>
          </ac:spMkLst>
        </pc:spChg>
      </pc:sldChg>
      <pc:sldChg chg="addSp delSp modSp add replId">
        <pc:chgData name="Racca, David" userId="S::dracca@udel.edu::c9c84965-8e2c-4a6f-9844-a4fb3ab3ad46" providerId="AD" clId="Web-{7F2DFC24-5D92-6BF1-415F-50F6E844509C}" dt="2023-05-01T16:36:13.521" v="303" actId="1076"/>
        <pc:sldMkLst>
          <pc:docMk/>
          <pc:sldMk cId="2352394923" sldId="300"/>
        </pc:sldMkLst>
        <pc:picChg chg="add mod">
          <ac:chgData name="Racca, David" userId="S::dracca@udel.edu::c9c84965-8e2c-4a6f-9844-a4fb3ab3ad46" providerId="AD" clId="Web-{7F2DFC24-5D92-6BF1-415F-50F6E844509C}" dt="2023-05-01T16:36:13.521" v="303" actId="1076"/>
          <ac:picMkLst>
            <pc:docMk/>
            <pc:sldMk cId="2352394923" sldId="300"/>
            <ac:picMk id="2" creationId="{5CCCE6B4-26C6-C28E-2A49-90E128A17D46}"/>
          </ac:picMkLst>
        </pc:picChg>
        <pc:picChg chg="del">
          <ac:chgData name="Racca, David" userId="S::dracca@udel.edu::c9c84965-8e2c-4a6f-9844-a4fb3ab3ad46" providerId="AD" clId="Web-{7F2DFC24-5D92-6BF1-415F-50F6E844509C}" dt="2023-05-01T16:35:57.223" v="299"/>
          <ac:picMkLst>
            <pc:docMk/>
            <pc:sldMk cId="2352394923" sldId="300"/>
            <ac:picMk id="5" creationId="{9454BB52-575D-6E5B-551D-3F8B51FA9B5A}"/>
          </ac:picMkLst>
        </pc:picChg>
      </pc:sldChg>
      <pc:sldChg chg="addSp delSp modSp add ord replId">
        <pc:chgData name="Racca, David" userId="S::dracca@udel.edu::c9c84965-8e2c-4a6f-9844-a4fb3ab3ad46" providerId="AD" clId="Web-{7F2DFC24-5D92-6BF1-415F-50F6E844509C}" dt="2023-05-01T17:01:58.375" v="801" actId="1076"/>
        <pc:sldMkLst>
          <pc:docMk/>
          <pc:sldMk cId="1683943169" sldId="301"/>
        </pc:sldMkLst>
        <pc:picChg chg="del">
          <ac:chgData name="Racca, David" userId="S::dracca@udel.edu::c9c84965-8e2c-4a6f-9844-a4fb3ab3ad46" providerId="AD" clId="Web-{7F2DFC24-5D92-6BF1-415F-50F6E844509C}" dt="2023-05-01T16:37:12.663" v="306"/>
          <ac:picMkLst>
            <pc:docMk/>
            <pc:sldMk cId="1683943169" sldId="301"/>
            <ac:picMk id="2" creationId="{5CCCE6B4-26C6-C28E-2A49-90E128A17D46}"/>
          </ac:picMkLst>
        </pc:picChg>
        <pc:picChg chg="add del mod">
          <ac:chgData name="Racca, David" userId="S::dracca@udel.edu::c9c84965-8e2c-4a6f-9844-a4fb3ab3ad46" providerId="AD" clId="Web-{7F2DFC24-5D92-6BF1-415F-50F6E844509C}" dt="2023-05-01T17:01:43.015" v="797"/>
          <ac:picMkLst>
            <pc:docMk/>
            <pc:sldMk cId="1683943169" sldId="301"/>
            <ac:picMk id="3" creationId="{335FB015-A4AC-1237-0F57-3D6121A55ED2}"/>
          </ac:picMkLst>
        </pc:picChg>
        <pc:picChg chg="add mod">
          <ac:chgData name="Racca, David" userId="S::dracca@udel.edu::c9c84965-8e2c-4a6f-9844-a4fb3ab3ad46" providerId="AD" clId="Web-{7F2DFC24-5D92-6BF1-415F-50F6E844509C}" dt="2023-05-01T17:01:58.375" v="801" actId="1076"/>
          <ac:picMkLst>
            <pc:docMk/>
            <pc:sldMk cId="1683943169" sldId="301"/>
            <ac:picMk id="5" creationId="{4BB87643-C07D-7E72-B859-12F88E0A2207}"/>
          </ac:picMkLst>
        </pc:picChg>
      </pc:sldChg>
      <pc:sldChg chg="modSp add replId">
        <pc:chgData name="Racca, David" userId="S::dracca@udel.edu::c9c84965-8e2c-4a6f-9844-a4fb3ab3ad46" providerId="AD" clId="Web-{7F2DFC24-5D92-6BF1-415F-50F6E844509C}" dt="2023-05-01T16:54:21.733" v="696" actId="20577"/>
        <pc:sldMkLst>
          <pc:docMk/>
          <pc:sldMk cId="3787635845" sldId="302"/>
        </pc:sldMkLst>
        <pc:spChg chg="mod">
          <ac:chgData name="Racca, David" userId="S::dracca@udel.edu::c9c84965-8e2c-4a6f-9844-a4fb3ab3ad46" providerId="AD" clId="Web-{7F2DFC24-5D92-6BF1-415F-50F6E844509C}" dt="2023-05-01T16:54:21.733" v="696" actId="20577"/>
          <ac:spMkLst>
            <pc:docMk/>
            <pc:sldMk cId="3787635845" sldId="302"/>
            <ac:spMk id="5" creationId="{525EBAA5-5E92-B489-CD48-433D0B68E6DA}"/>
          </ac:spMkLst>
        </pc:spChg>
      </pc:sldChg>
      <pc:sldChg chg="addSp modSp add replId">
        <pc:chgData name="Racca, David" userId="S::dracca@udel.edu::c9c84965-8e2c-4a6f-9844-a4fb3ab3ad46" providerId="AD" clId="Web-{7F2DFC24-5D92-6BF1-415F-50F6E844509C}" dt="2023-05-01T17:08:02.044" v="908" actId="20577"/>
        <pc:sldMkLst>
          <pc:docMk/>
          <pc:sldMk cId="3232095334" sldId="303"/>
        </pc:sldMkLst>
        <pc:spChg chg="mod">
          <ac:chgData name="Racca, David" userId="S::dracca@udel.edu::c9c84965-8e2c-4a6f-9844-a4fb3ab3ad46" providerId="AD" clId="Web-{7F2DFC24-5D92-6BF1-415F-50F6E844509C}" dt="2023-05-01T17:08:02.044" v="908" actId="20577"/>
          <ac:spMkLst>
            <pc:docMk/>
            <pc:sldMk cId="3232095334" sldId="303"/>
            <ac:spMk id="5" creationId="{525EBAA5-5E92-B489-CD48-433D0B68E6DA}"/>
          </ac:spMkLst>
        </pc:spChg>
        <pc:picChg chg="add mod">
          <ac:chgData name="Racca, David" userId="S::dracca@udel.edu::c9c84965-8e2c-4a6f-9844-a4fb3ab3ad46" providerId="AD" clId="Web-{7F2DFC24-5D92-6BF1-415F-50F6E844509C}" dt="2023-05-01T17:07:44.684" v="904" actId="1076"/>
          <ac:picMkLst>
            <pc:docMk/>
            <pc:sldMk cId="3232095334" sldId="303"/>
            <ac:picMk id="2" creationId="{B7CECA42-9E3C-39AD-8292-EB257095AC57}"/>
          </ac:picMkLst>
        </pc:picChg>
      </pc:sldChg>
      <pc:sldChg chg="addSp delSp modSp add replId">
        <pc:chgData name="Racca, David" userId="S::dracca@udel.edu::c9c84965-8e2c-4a6f-9844-a4fb3ab3ad46" providerId="AD" clId="Web-{7F2DFC24-5D92-6BF1-415F-50F6E844509C}" dt="2023-05-01T16:59:38.807" v="791" actId="1076"/>
        <pc:sldMkLst>
          <pc:docMk/>
          <pc:sldMk cId="393823189" sldId="304"/>
        </pc:sldMkLst>
        <pc:spChg chg="mod">
          <ac:chgData name="Racca, David" userId="S::dracca@udel.edu::c9c84965-8e2c-4a6f-9844-a4fb3ab3ad46" providerId="AD" clId="Web-{7F2DFC24-5D92-6BF1-415F-50F6E844509C}" dt="2023-05-01T16:59:23.385" v="786" actId="20577"/>
          <ac:spMkLst>
            <pc:docMk/>
            <pc:sldMk cId="393823189" sldId="304"/>
            <ac:spMk id="2" creationId="{1D048C04-9AC7-B01C-1C85-3698596235C0}"/>
          </ac:spMkLst>
        </pc:spChg>
        <pc:picChg chg="del">
          <ac:chgData name="Racca, David" userId="S::dracca@udel.edu::c9c84965-8e2c-4a6f-9844-a4fb3ab3ad46" providerId="AD" clId="Web-{7F2DFC24-5D92-6BF1-415F-50F6E844509C}" dt="2023-05-01T16:59:24.791" v="787"/>
          <ac:picMkLst>
            <pc:docMk/>
            <pc:sldMk cId="393823189" sldId="304"/>
            <ac:picMk id="3" creationId="{EC52A4A3-8706-E6C5-2FE5-7CA1991A3044}"/>
          </ac:picMkLst>
        </pc:picChg>
        <pc:picChg chg="add mod">
          <ac:chgData name="Racca, David" userId="S::dracca@udel.edu::c9c84965-8e2c-4a6f-9844-a4fb3ab3ad46" providerId="AD" clId="Web-{7F2DFC24-5D92-6BF1-415F-50F6E844509C}" dt="2023-05-01T16:59:37.135" v="790" actId="14100"/>
          <ac:picMkLst>
            <pc:docMk/>
            <pc:sldMk cId="393823189" sldId="304"/>
            <ac:picMk id="5" creationId="{B30B54BD-B451-4E3D-FC0A-69F3D0A17676}"/>
          </ac:picMkLst>
        </pc:picChg>
        <pc:picChg chg="mod">
          <ac:chgData name="Racca, David" userId="S::dracca@udel.edu::c9c84965-8e2c-4a6f-9844-a4fb3ab3ad46" providerId="AD" clId="Web-{7F2DFC24-5D92-6BF1-415F-50F6E844509C}" dt="2023-05-01T16:59:38.807" v="791" actId="1076"/>
          <ac:picMkLst>
            <pc:docMk/>
            <pc:sldMk cId="393823189" sldId="304"/>
            <ac:picMk id="6" creationId="{2FFB37DD-E31C-21DF-2289-C043F92FAC6D}"/>
          </ac:picMkLst>
        </pc:picChg>
      </pc:sldChg>
      <pc:sldChg chg="addSp delSp modSp add replId">
        <pc:chgData name="Racca, David" userId="S::dracca@udel.edu::c9c84965-8e2c-4a6f-9844-a4fb3ab3ad46" providerId="AD" clId="Web-{7F2DFC24-5D92-6BF1-415F-50F6E844509C}" dt="2023-05-01T17:11:41.912" v="924" actId="14100"/>
        <pc:sldMkLst>
          <pc:docMk/>
          <pc:sldMk cId="1441333177" sldId="305"/>
        </pc:sldMkLst>
        <pc:spChg chg="mod">
          <ac:chgData name="Racca, David" userId="S::dracca@udel.edu::c9c84965-8e2c-4a6f-9844-a4fb3ab3ad46" providerId="AD" clId="Web-{7F2DFC24-5D92-6BF1-415F-50F6E844509C}" dt="2023-05-01T17:09:07.937" v="913" actId="14100"/>
          <ac:spMkLst>
            <pc:docMk/>
            <pc:sldMk cId="1441333177" sldId="305"/>
            <ac:spMk id="5" creationId="{525EBAA5-5E92-B489-CD48-433D0B68E6DA}"/>
          </ac:spMkLst>
        </pc:spChg>
        <pc:picChg chg="del">
          <ac:chgData name="Racca, David" userId="S::dracca@udel.edu::c9c84965-8e2c-4a6f-9844-a4fb3ab3ad46" providerId="AD" clId="Web-{7F2DFC24-5D92-6BF1-415F-50F6E844509C}" dt="2023-05-01T17:09:44.845" v="914"/>
          <ac:picMkLst>
            <pc:docMk/>
            <pc:sldMk cId="1441333177" sldId="305"/>
            <ac:picMk id="2" creationId="{B7CECA42-9E3C-39AD-8292-EB257095AC57}"/>
          </ac:picMkLst>
        </pc:picChg>
        <pc:picChg chg="add del mod">
          <ac:chgData name="Racca, David" userId="S::dracca@udel.edu::c9c84965-8e2c-4a6f-9844-a4fb3ab3ad46" providerId="AD" clId="Web-{7F2DFC24-5D92-6BF1-415F-50F6E844509C}" dt="2023-05-01T17:11:07.207" v="918"/>
          <ac:picMkLst>
            <pc:docMk/>
            <pc:sldMk cId="1441333177" sldId="305"/>
            <ac:picMk id="3" creationId="{51C212D1-9BC4-FFC5-45D7-9E5DEC395DF5}"/>
          </ac:picMkLst>
        </pc:picChg>
        <pc:picChg chg="add mod">
          <ac:chgData name="Racca, David" userId="S::dracca@udel.edu::c9c84965-8e2c-4a6f-9844-a4fb3ab3ad46" providerId="AD" clId="Web-{7F2DFC24-5D92-6BF1-415F-50F6E844509C}" dt="2023-05-01T17:11:41.912" v="924" actId="14100"/>
          <ac:picMkLst>
            <pc:docMk/>
            <pc:sldMk cId="1441333177" sldId="305"/>
            <ac:picMk id="6" creationId="{7E55AE9C-89A7-D3BF-2807-A8E9FE87FEB6}"/>
          </ac:picMkLst>
        </pc:picChg>
      </pc:sldChg>
      <pc:sldChg chg="add del replId">
        <pc:chgData name="Racca, David" userId="S::dracca@udel.edu::c9c84965-8e2c-4a6f-9844-a4fb3ab3ad46" providerId="AD" clId="Web-{7F2DFC24-5D92-6BF1-415F-50F6E844509C}" dt="2023-05-01T17:04:54.350" v="833"/>
        <pc:sldMkLst>
          <pc:docMk/>
          <pc:sldMk cId="2582361210" sldId="305"/>
        </pc:sldMkLst>
      </pc:sldChg>
    </pc:docChg>
  </pc:docChgLst>
  <pc:docChgLst>
    <pc:chgData name="Racca, David" userId="S::dracca@udel.edu::c9c84965-8e2c-4a6f-9844-a4fb3ab3ad46" providerId="AD" clId="Web-{F0D4C260-4E0F-4390-9113-74043EE81F01}"/>
    <pc:docChg chg="addSld delSld modSld addMainMaster delMainMaster">
      <pc:chgData name="Racca, David" userId="S::dracca@udel.edu::c9c84965-8e2c-4a6f-9844-a4fb3ab3ad46" providerId="AD" clId="Web-{F0D4C260-4E0F-4390-9113-74043EE81F01}" dt="2023-04-27T19:08:53.614" v="6"/>
      <pc:docMkLst>
        <pc:docMk/>
      </pc:docMkLst>
      <pc:sldChg chg="addSp delSp modSp del mod setBg modClrScheme chgLayout">
        <pc:chgData name="Racca, David" userId="S::dracca@udel.edu::c9c84965-8e2c-4a6f-9844-a4fb3ab3ad46" providerId="AD" clId="Web-{F0D4C260-4E0F-4390-9113-74043EE81F01}" dt="2023-04-27T19:08:32.941" v="3"/>
        <pc:sldMkLst>
          <pc:docMk/>
          <pc:sldMk cId="109857222" sldId="256"/>
        </pc:sldMkLst>
        <pc:spChg chg="mod">
          <ac:chgData name="Racca, David" userId="S::dracca@udel.edu::c9c84965-8e2c-4a6f-9844-a4fb3ab3ad46" providerId="AD" clId="Web-{F0D4C260-4E0F-4390-9113-74043EE81F01}" dt="2023-04-27T19:08:19.081" v="2"/>
          <ac:spMkLst>
            <pc:docMk/>
            <pc:sldMk cId="109857222" sldId="256"/>
            <ac:spMk id="2" creationId="{00000000-0000-0000-0000-000000000000}"/>
          </ac:spMkLst>
        </pc:spChg>
        <pc:spChg chg="mod">
          <ac:chgData name="Racca, David" userId="S::dracca@udel.edu::c9c84965-8e2c-4a6f-9844-a4fb3ab3ad46" providerId="AD" clId="Web-{F0D4C260-4E0F-4390-9113-74043EE81F01}" dt="2023-04-27T19:08:19.081" v="2"/>
          <ac:spMkLst>
            <pc:docMk/>
            <pc:sldMk cId="109857222" sldId="256"/>
            <ac:spMk id="3" creationId="{00000000-0000-0000-0000-000000000000}"/>
          </ac:spMkLst>
        </pc:spChg>
        <pc:spChg chg="add del">
          <ac:chgData name="Racca, David" userId="S::dracca@udel.edu::c9c84965-8e2c-4a6f-9844-a4fb3ab3ad46" providerId="AD" clId="Web-{F0D4C260-4E0F-4390-9113-74043EE81F01}" dt="2023-04-27T19:08:19.019" v="1"/>
          <ac:spMkLst>
            <pc:docMk/>
            <pc:sldMk cId="109857222" sldId="256"/>
            <ac:spMk id="8" creationId="{49E7850C-F953-495B-8908-663A3F70163C}"/>
          </ac:spMkLst>
        </pc:spChg>
        <pc:spChg chg="add">
          <ac:chgData name="Racca, David" userId="S::dracca@udel.edu::c9c84965-8e2c-4a6f-9844-a4fb3ab3ad46" providerId="AD" clId="Web-{F0D4C260-4E0F-4390-9113-74043EE81F01}" dt="2023-04-27T19:08:19.081" v="2"/>
          <ac:spMkLst>
            <pc:docMk/>
            <pc:sldMk cId="109857222" sldId="256"/>
            <ac:spMk id="9" creationId="{16342306-C49E-412B-A56A-67DBDDD050BB}"/>
          </ac:spMkLst>
        </pc:spChg>
        <pc:spChg chg="add">
          <ac:chgData name="Racca, David" userId="S::dracca@udel.edu::c9c84965-8e2c-4a6f-9844-a4fb3ab3ad46" providerId="AD" clId="Web-{F0D4C260-4E0F-4390-9113-74043EE81F01}" dt="2023-04-27T19:08:19.081" v="2"/>
          <ac:spMkLst>
            <pc:docMk/>
            <pc:sldMk cId="109857222" sldId="256"/>
            <ac:spMk id="11" creationId="{78E81931-EC11-4433-BB7B-ED42BAA2441E}"/>
          </ac:spMkLst>
        </pc:spChg>
        <pc:picChg chg="add">
          <ac:chgData name="Racca, David" userId="S::dracca@udel.edu::c9c84965-8e2c-4a6f-9844-a4fb3ab3ad46" providerId="AD" clId="Web-{F0D4C260-4E0F-4390-9113-74043EE81F01}" dt="2023-04-27T19:08:19.081" v="2"/>
          <ac:picMkLst>
            <pc:docMk/>
            <pc:sldMk cId="109857222" sldId="256"/>
            <ac:picMk id="4" creationId="{965577C3-AB51-6B10-DDBF-1446403DD467}"/>
          </ac:picMkLst>
        </pc:picChg>
      </pc:sldChg>
      <pc:sldChg chg="modSp new mod modClrScheme chgLayout">
        <pc:chgData name="Racca, David" userId="S::dracca@udel.edu::c9c84965-8e2c-4a6f-9844-a4fb3ab3ad46" providerId="AD" clId="Web-{F0D4C260-4E0F-4390-9113-74043EE81F01}" dt="2023-04-27T19:08:53.614" v="6"/>
        <pc:sldMkLst>
          <pc:docMk/>
          <pc:sldMk cId="881916351" sldId="256"/>
        </pc:sldMkLst>
        <pc:spChg chg="mod ord">
          <ac:chgData name="Racca, David" userId="S::dracca@udel.edu::c9c84965-8e2c-4a6f-9844-a4fb3ab3ad46" providerId="AD" clId="Web-{F0D4C260-4E0F-4390-9113-74043EE81F01}" dt="2023-04-27T19:08:53.614" v="6"/>
          <ac:spMkLst>
            <pc:docMk/>
            <pc:sldMk cId="881916351" sldId="256"/>
            <ac:spMk id="2" creationId="{48CF4305-2EA7-DB2E-C891-3203CE9207CD}"/>
          </ac:spMkLst>
        </pc:spChg>
        <pc:spChg chg="mod ord">
          <ac:chgData name="Racca, David" userId="S::dracca@udel.edu::c9c84965-8e2c-4a6f-9844-a4fb3ab3ad46" providerId="AD" clId="Web-{F0D4C260-4E0F-4390-9113-74043EE81F01}" dt="2023-04-27T19:08:53.614" v="6"/>
          <ac:spMkLst>
            <pc:docMk/>
            <pc:sldMk cId="881916351" sldId="256"/>
            <ac:spMk id="3" creationId="{3DD40FBE-69FC-5E2B-0864-58C799DEDA17}"/>
          </ac:spMkLst>
        </pc:spChg>
      </pc:sldChg>
      <pc:sldMasterChg chg="add del addSldLayout delSldLayout">
        <pc:chgData name="Racca, David" userId="S::dracca@udel.edu::c9c84965-8e2c-4a6f-9844-a4fb3ab3ad46" providerId="AD" clId="Web-{F0D4C260-4E0F-4390-9113-74043EE81F01}" dt="2023-04-27T19:08:19.081" v="2"/>
        <pc:sldMasterMkLst>
          <pc:docMk/>
          <pc:sldMasterMk cId="2460954070" sldId="2147483660"/>
        </pc:sldMasterMkLst>
        <pc:sldLayoutChg chg="add del">
          <pc:chgData name="Racca, David" userId="S::dracca@udel.edu::c9c84965-8e2c-4a6f-9844-a4fb3ab3ad46" providerId="AD" clId="Web-{F0D4C260-4E0F-4390-9113-74043EE81F01}" dt="2023-04-27T19:08:19.081" v="2"/>
          <pc:sldLayoutMkLst>
            <pc:docMk/>
            <pc:sldMasterMk cId="2460954070" sldId="2147483660"/>
            <pc:sldLayoutMk cId="2385387890" sldId="2147483661"/>
          </pc:sldLayoutMkLst>
        </pc:sldLayoutChg>
        <pc:sldLayoutChg chg="add del">
          <pc:chgData name="Racca, David" userId="S::dracca@udel.edu::c9c84965-8e2c-4a6f-9844-a4fb3ab3ad46" providerId="AD" clId="Web-{F0D4C260-4E0F-4390-9113-74043EE81F01}" dt="2023-04-27T19:08:19.081" v="2"/>
          <pc:sldLayoutMkLst>
            <pc:docMk/>
            <pc:sldMasterMk cId="2460954070" sldId="2147483660"/>
            <pc:sldLayoutMk cId="949138452" sldId="2147483662"/>
          </pc:sldLayoutMkLst>
        </pc:sldLayoutChg>
        <pc:sldLayoutChg chg="add del">
          <pc:chgData name="Racca, David" userId="S::dracca@udel.edu::c9c84965-8e2c-4a6f-9844-a4fb3ab3ad46" providerId="AD" clId="Web-{F0D4C260-4E0F-4390-9113-74043EE81F01}" dt="2023-04-27T19:08:19.081" v="2"/>
          <pc:sldLayoutMkLst>
            <pc:docMk/>
            <pc:sldMasterMk cId="2460954070" sldId="2147483660"/>
            <pc:sldLayoutMk cId="2591524520" sldId="2147483663"/>
          </pc:sldLayoutMkLst>
        </pc:sldLayoutChg>
        <pc:sldLayoutChg chg="add del">
          <pc:chgData name="Racca, David" userId="S::dracca@udel.edu::c9c84965-8e2c-4a6f-9844-a4fb3ab3ad46" providerId="AD" clId="Web-{F0D4C260-4E0F-4390-9113-74043EE81F01}" dt="2023-04-27T19:08:19.081" v="2"/>
          <pc:sldLayoutMkLst>
            <pc:docMk/>
            <pc:sldMasterMk cId="2460954070" sldId="2147483660"/>
            <pc:sldLayoutMk cId="1203092039" sldId="2147483664"/>
          </pc:sldLayoutMkLst>
        </pc:sldLayoutChg>
        <pc:sldLayoutChg chg="add del">
          <pc:chgData name="Racca, David" userId="S::dracca@udel.edu::c9c84965-8e2c-4a6f-9844-a4fb3ab3ad46" providerId="AD" clId="Web-{F0D4C260-4E0F-4390-9113-74043EE81F01}" dt="2023-04-27T19:08:19.081" v="2"/>
          <pc:sldLayoutMkLst>
            <pc:docMk/>
            <pc:sldMasterMk cId="2460954070" sldId="2147483660"/>
            <pc:sldLayoutMk cId="3733172339" sldId="2147483665"/>
          </pc:sldLayoutMkLst>
        </pc:sldLayoutChg>
        <pc:sldLayoutChg chg="add del">
          <pc:chgData name="Racca, David" userId="S::dracca@udel.edu::c9c84965-8e2c-4a6f-9844-a4fb3ab3ad46" providerId="AD" clId="Web-{F0D4C260-4E0F-4390-9113-74043EE81F01}" dt="2023-04-27T19:08:19.081" v="2"/>
          <pc:sldLayoutMkLst>
            <pc:docMk/>
            <pc:sldMasterMk cId="2460954070" sldId="2147483660"/>
            <pc:sldLayoutMk cId="3210312558" sldId="2147483666"/>
          </pc:sldLayoutMkLst>
        </pc:sldLayoutChg>
        <pc:sldLayoutChg chg="add del">
          <pc:chgData name="Racca, David" userId="S::dracca@udel.edu::c9c84965-8e2c-4a6f-9844-a4fb3ab3ad46" providerId="AD" clId="Web-{F0D4C260-4E0F-4390-9113-74043EE81F01}" dt="2023-04-27T19:08:19.081" v="2"/>
          <pc:sldLayoutMkLst>
            <pc:docMk/>
            <pc:sldMasterMk cId="2460954070" sldId="2147483660"/>
            <pc:sldLayoutMk cId="3146388984" sldId="2147483667"/>
          </pc:sldLayoutMkLst>
        </pc:sldLayoutChg>
        <pc:sldLayoutChg chg="add del">
          <pc:chgData name="Racca, David" userId="S::dracca@udel.edu::c9c84965-8e2c-4a6f-9844-a4fb3ab3ad46" providerId="AD" clId="Web-{F0D4C260-4E0F-4390-9113-74043EE81F01}" dt="2023-04-27T19:08:19.081" v="2"/>
          <pc:sldLayoutMkLst>
            <pc:docMk/>
            <pc:sldMasterMk cId="2460954070" sldId="2147483660"/>
            <pc:sldLayoutMk cId="3171841454" sldId="2147483668"/>
          </pc:sldLayoutMkLst>
        </pc:sldLayoutChg>
        <pc:sldLayoutChg chg="add del">
          <pc:chgData name="Racca, David" userId="S::dracca@udel.edu::c9c84965-8e2c-4a6f-9844-a4fb3ab3ad46" providerId="AD" clId="Web-{F0D4C260-4E0F-4390-9113-74043EE81F01}" dt="2023-04-27T19:08:19.081" v="2"/>
          <pc:sldLayoutMkLst>
            <pc:docMk/>
            <pc:sldMasterMk cId="2460954070" sldId="2147483660"/>
            <pc:sldLayoutMk cId="1718958274" sldId="2147483669"/>
          </pc:sldLayoutMkLst>
        </pc:sldLayoutChg>
        <pc:sldLayoutChg chg="add del">
          <pc:chgData name="Racca, David" userId="S::dracca@udel.edu::c9c84965-8e2c-4a6f-9844-a4fb3ab3ad46" providerId="AD" clId="Web-{F0D4C260-4E0F-4390-9113-74043EE81F01}" dt="2023-04-27T19:08:19.081" v="2"/>
          <pc:sldLayoutMkLst>
            <pc:docMk/>
            <pc:sldMasterMk cId="2460954070" sldId="2147483660"/>
            <pc:sldLayoutMk cId="2202905451" sldId="2147483670"/>
          </pc:sldLayoutMkLst>
        </pc:sldLayoutChg>
        <pc:sldLayoutChg chg="add del">
          <pc:chgData name="Racca, David" userId="S::dracca@udel.edu::c9c84965-8e2c-4a6f-9844-a4fb3ab3ad46" providerId="AD" clId="Web-{F0D4C260-4E0F-4390-9113-74043EE81F01}" dt="2023-04-27T19:08:19.081" v="2"/>
          <pc:sldLayoutMkLst>
            <pc:docMk/>
            <pc:sldMasterMk cId="2460954070" sldId="2147483660"/>
            <pc:sldLayoutMk cId="3479445657" sldId="2147483671"/>
          </pc:sldLayoutMkLst>
        </pc:sldLayoutChg>
      </pc:sldMasterChg>
      <pc:sldMasterChg chg="add del addSldLayout delSldLayout">
        <pc:chgData name="Racca, David" userId="S::dracca@udel.edu::c9c84965-8e2c-4a6f-9844-a4fb3ab3ad46" providerId="AD" clId="Web-{F0D4C260-4E0F-4390-9113-74043EE81F01}" dt="2023-04-27T19:08:19.019" v="1"/>
        <pc:sldMasterMkLst>
          <pc:docMk/>
          <pc:sldMasterMk cId="2288392508" sldId="2147483685"/>
        </pc:sldMasterMkLst>
        <pc:sldLayoutChg chg="add del">
          <pc:chgData name="Racca, David" userId="S::dracca@udel.edu::c9c84965-8e2c-4a6f-9844-a4fb3ab3ad46" providerId="AD" clId="Web-{F0D4C260-4E0F-4390-9113-74043EE81F01}" dt="2023-04-27T19:08:19.019" v="1"/>
          <pc:sldLayoutMkLst>
            <pc:docMk/>
            <pc:sldMasterMk cId="2288392508" sldId="2147483685"/>
            <pc:sldLayoutMk cId="1515188524" sldId="2147483674"/>
          </pc:sldLayoutMkLst>
        </pc:sldLayoutChg>
        <pc:sldLayoutChg chg="add del">
          <pc:chgData name="Racca, David" userId="S::dracca@udel.edu::c9c84965-8e2c-4a6f-9844-a4fb3ab3ad46" providerId="AD" clId="Web-{F0D4C260-4E0F-4390-9113-74043EE81F01}" dt="2023-04-27T19:08:19.019" v="1"/>
          <pc:sldLayoutMkLst>
            <pc:docMk/>
            <pc:sldMasterMk cId="2288392508" sldId="2147483685"/>
            <pc:sldLayoutMk cId="2614263146" sldId="2147483675"/>
          </pc:sldLayoutMkLst>
        </pc:sldLayoutChg>
        <pc:sldLayoutChg chg="add del">
          <pc:chgData name="Racca, David" userId="S::dracca@udel.edu::c9c84965-8e2c-4a6f-9844-a4fb3ab3ad46" providerId="AD" clId="Web-{F0D4C260-4E0F-4390-9113-74043EE81F01}" dt="2023-04-27T19:08:19.019" v="1"/>
          <pc:sldLayoutMkLst>
            <pc:docMk/>
            <pc:sldMasterMk cId="2288392508" sldId="2147483685"/>
            <pc:sldLayoutMk cId="1280727725" sldId="2147483676"/>
          </pc:sldLayoutMkLst>
        </pc:sldLayoutChg>
        <pc:sldLayoutChg chg="add del">
          <pc:chgData name="Racca, David" userId="S::dracca@udel.edu::c9c84965-8e2c-4a6f-9844-a4fb3ab3ad46" providerId="AD" clId="Web-{F0D4C260-4E0F-4390-9113-74043EE81F01}" dt="2023-04-27T19:08:19.019" v="1"/>
          <pc:sldLayoutMkLst>
            <pc:docMk/>
            <pc:sldMasterMk cId="2288392508" sldId="2147483685"/>
            <pc:sldLayoutMk cId="1722332721" sldId="2147483677"/>
          </pc:sldLayoutMkLst>
        </pc:sldLayoutChg>
        <pc:sldLayoutChg chg="add del">
          <pc:chgData name="Racca, David" userId="S::dracca@udel.edu::c9c84965-8e2c-4a6f-9844-a4fb3ab3ad46" providerId="AD" clId="Web-{F0D4C260-4E0F-4390-9113-74043EE81F01}" dt="2023-04-27T19:08:19.019" v="1"/>
          <pc:sldLayoutMkLst>
            <pc:docMk/>
            <pc:sldMasterMk cId="2288392508" sldId="2147483685"/>
            <pc:sldLayoutMk cId="2163316492" sldId="2147483678"/>
          </pc:sldLayoutMkLst>
        </pc:sldLayoutChg>
        <pc:sldLayoutChg chg="add del">
          <pc:chgData name="Racca, David" userId="S::dracca@udel.edu::c9c84965-8e2c-4a6f-9844-a4fb3ab3ad46" providerId="AD" clId="Web-{F0D4C260-4E0F-4390-9113-74043EE81F01}" dt="2023-04-27T19:08:19.019" v="1"/>
          <pc:sldLayoutMkLst>
            <pc:docMk/>
            <pc:sldMasterMk cId="2288392508" sldId="2147483685"/>
            <pc:sldLayoutMk cId="2494943544" sldId="2147483679"/>
          </pc:sldLayoutMkLst>
        </pc:sldLayoutChg>
        <pc:sldLayoutChg chg="add del">
          <pc:chgData name="Racca, David" userId="S::dracca@udel.edu::c9c84965-8e2c-4a6f-9844-a4fb3ab3ad46" providerId="AD" clId="Web-{F0D4C260-4E0F-4390-9113-74043EE81F01}" dt="2023-04-27T19:08:19.019" v="1"/>
          <pc:sldLayoutMkLst>
            <pc:docMk/>
            <pc:sldMasterMk cId="2288392508" sldId="2147483685"/>
            <pc:sldLayoutMk cId="2907727089" sldId="2147483680"/>
          </pc:sldLayoutMkLst>
        </pc:sldLayoutChg>
        <pc:sldLayoutChg chg="add del">
          <pc:chgData name="Racca, David" userId="S::dracca@udel.edu::c9c84965-8e2c-4a6f-9844-a4fb3ab3ad46" providerId="AD" clId="Web-{F0D4C260-4E0F-4390-9113-74043EE81F01}" dt="2023-04-27T19:08:19.019" v="1"/>
          <pc:sldLayoutMkLst>
            <pc:docMk/>
            <pc:sldMasterMk cId="2288392508" sldId="2147483685"/>
            <pc:sldLayoutMk cId="2387923573" sldId="2147483681"/>
          </pc:sldLayoutMkLst>
        </pc:sldLayoutChg>
        <pc:sldLayoutChg chg="add del">
          <pc:chgData name="Racca, David" userId="S::dracca@udel.edu::c9c84965-8e2c-4a6f-9844-a4fb3ab3ad46" providerId="AD" clId="Web-{F0D4C260-4E0F-4390-9113-74043EE81F01}" dt="2023-04-27T19:08:19.019" v="1"/>
          <pc:sldLayoutMkLst>
            <pc:docMk/>
            <pc:sldMasterMk cId="2288392508" sldId="2147483685"/>
            <pc:sldLayoutMk cId="1642477620" sldId="2147483682"/>
          </pc:sldLayoutMkLst>
        </pc:sldLayoutChg>
        <pc:sldLayoutChg chg="add del">
          <pc:chgData name="Racca, David" userId="S::dracca@udel.edu::c9c84965-8e2c-4a6f-9844-a4fb3ab3ad46" providerId="AD" clId="Web-{F0D4C260-4E0F-4390-9113-74043EE81F01}" dt="2023-04-27T19:08:19.019" v="1"/>
          <pc:sldLayoutMkLst>
            <pc:docMk/>
            <pc:sldMasterMk cId="2288392508" sldId="2147483685"/>
            <pc:sldLayoutMk cId="518218567" sldId="2147483683"/>
          </pc:sldLayoutMkLst>
        </pc:sldLayoutChg>
        <pc:sldLayoutChg chg="add del">
          <pc:chgData name="Racca, David" userId="S::dracca@udel.edu::c9c84965-8e2c-4a6f-9844-a4fb3ab3ad46" providerId="AD" clId="Web-{F0D4C260-4E0F-4390-9113-74043EE81F01}" dt="2023-04-27T19:08:19.019" v="1"/>
          <pc:sldLayoutMkLst>
            <pc:docMk/>
            <pc:sldMasterMk cId="2288392508" sldId="2147483685"/>
            <pc:sldLayoutMk cId="832988730" sldId="2147483684"/>
          </pc:sldLayoutMkLst>
        </pc:sldLayoutChg>
      </pc:sldMasterChg>
      <pc:sldMasterChg chg="add del addSldLayout delSldLayout">
        <pc:chgData name="Racca, David" userId="S::dracca@udel.edu::c9c84965-8e2c-4a6f-9844-a4fb3ab3ad46" providerId="AD" clId="Web-{F0D4C260-4E0F-4390-9113-74043EE81F01}" dt="2023-04-27T19:08:49.614" v="5"/>
        <pc:sldMasterMkLst>
          <pc:docMk/>
          <pc:sldMasterMk cId="1604188913" sldId="2147483763"/>
        </pc:sldMasterMkLst>
        <pc:sldLayoutChg chg="add del">
          <pc:chgData name="Racca, David" userId="S::dracca@udel.edu::c9c84965-8e2c-4a6f-9844-a4fb3ab3ad46" providerId="AD" clId="Web-{F0D4C260-4E0F-4390-9113-74043EE81F01}" dt="2023-04-27T19:08:49.614" v="5"/>
          <pc:sldLayoutMkLst>
            <pc:docMk/>
            <pc:sldMasterMk cId="1604188913" sldId="2147483763"/>
            <pc:sldLayoutMk cId="624908736" sldId="2147483752"/>
          </pc:sldLayoutMkLst>
        </pc:sldLayoutChg>
        <pc:sldLayoutChg chg="add del">
          <pc:chgData name="Racca, David" userId="S::dracca@udel.edu::c9c84965-8e2c-4a6f-9844-a4fb3ab3ad46" providerId="AD" clId="Web-{F0D4C260-4E0F-4390-9113-74043EE81F01}" dt="2023-04-27T19:08:49.614" v="5"/>
          <pc:sldLayoutMkLst>
            <pc:docMk/>
            <pc:sldMasterMk cId="1604188913" sldId="2147483763"/>
            <pc:sldLayoutMk cId="2886324051" sldId="2147483753"/>
          </pc:sldLayoutMkLst>
        </pc:sldLayoutChg>
        <pc:sldLayoutChg chg="add del">
          <pc:chgData name="Racca, David" userId="S::dracca@udel.edu::c9c84965-8e2c-4a6f-9844-a4fb3ab3ad46" providerId="AD" clId="Web-{F0D4C260-4E0F-4390-9113-74043EE81F01}" dt="2023-04-27T19:08:49.614" v="5"/>
          <pc:sldLayoutMkLst>
            <pc:docMk/>
            <pc:sldMasterMk cId="1604188913" sldId="2147483763"/>
            <pc:sldLayoutMk cId="1422121891" sldId="2147483754"/>
          </pc:sldLayoutMkLst>
        </pc:sldLayoutChg>
        <pc:sldLayoutChg chg="add del">
          <pc:chgData name="Racca, David" userId="S::dracca@udel.edu::c9c84965-8e2c-4a6f-9844-a4fb3ab3ad46" providerId="AD" clId="Web-{F0D4C260-4E0F-4390-9113-74043EE81F01}" dt="2023-04-27T19:08:49.614" v="5"/>
          <pc:sldLayoutMkLst>
            <pc:docMk/>
            <pc:sldMasterMk cId="1604188913" sldId="2147483763"/>
            <pc:sldLayoutMk cId="2830955595" sldId="2147483755"/>
          </pc:sldLayoutMkLst>
        </pc:sldLayoutChg>
        <pc:sldLayoutChg chg="add del">
          <pc:chgData name="Racca, David" userId="S::dracca@udel.edu::c9c84965-8e2c-4a6f-9844-a4fb3ab3ad46" providerId="AD" clId="Web-{F0D4C260-4E0F-4390-9113-74043EE81F01}" dt="2023-04-27T19:08:49.614" v="5"/>
          <pc:sldLayoutMkLst>
            <pc:docMk/>
            <pc:sldMasterMk cId="1604188913" sldId="2147483763"/>
            <pc:sldLayoutMk cId="2688839015" sldId="2147483756"/>
          </pc:sldLayoutMkLst>
        </pc:sldLayoutChg>
        <pc:sldLayoutChg chg="add del">
          <pc:chgData name="Racca, David" userId="S::dracca@udel.edu::c9c84965-8e2c-4a6f-9844-a4fb3ab3ad46" providerId="AD" clId="Web-{F0D4C260-4E0F-4390-9113-74043EE81F01}" dt="2023-04-27T19:08:49.614" v="5"/>
          <pc:sldLayoutMkLst>
            <pc:docMk/>
            <pc:sldMasterMk cId="1604188913" sldId="2147483763"/>
            <pc:sldLayoutMk cId="1762551642" sldId="2147483757"/>
          </pc:sldLayoutMkLst>
        </pc:sldLayoutChg>
        <pc:sldLayoutChg chg="add del">
          <pc:chgData name="Racca, David" userId="S::dracca@udel.edu::c9c84965-8e2c-4a6f-9844-a4fb3ab3ad46" providerId="AD" clId="Web-{F0D4C260-4E0F-4390-9113-74043EE81F01}" dt="2023-04-27T19:08:49.614" v="5"/>
          <pc:sldLayoutMkLst>
            <pc:docMk/>
            <pc:sldMasterMk cId="1604188913" sldId="2147483763"/>
            <pc:sldLayoutMk cId="1820581304" sldId="2147483758"/>
          </pc:sldLayoutMkLst>
        </pc:sldLayoutChg>
        <pc:sldLayoutChg chg="add del">
          <pc:chgData name="Racca, David" userId="S::dracca@udel.edu::c9c84965-8e2c-4a6f-9844-a4fb3ab3ad46" providerId="AD" clId="Web-{F0D4C260-4E0F-4390-9113-74043EE81F01}" dt="2023-04-27T19:08:49.614" v="5"/>
          <pc:sldLayoutMkLst>
            <pc:docMk/>
            <pc:sldMasterMk cId="1604188913" sldId="2147483763"/>
            <pc:sldLayoutMk cId="1515153698" sldId="2147483759"/>
          </pc:sldLayoutMkLst>
        </pc:sldLayoutChg>
        <pc:sldLayoutChg chg="add del">
          <pc:chgData name="Racca, David" userId="S::dracca@udel.edu::c9c84965-8e2c-4a6f-9844-a4fb3ab3ad46" providerId="AD" clId="Web-{F0D4C260-4E0F-4390-9113-74043EE81F01}" dt="2023-04-27T19:08:49.614" v="5"/>
          <pc:sldLayoutMkLst>
            <pc:docMk/>
            <pc:sldMasterMk cId="1604188913" sldId="2147483763"/>
            <pc:sldLayoutMk cId="1047937716" sldId="2147483760"/>
          </pc:sldLayoutMkLst>
        </pc:sldLayoutChg>
        <pc:sldLayoutChg chg="add del">
          <pc:chgData name="Racca, David" userId="S::dracca@udel.edu::c9c84965-8e2c-4a6f-9844-a4fb3ab3ad46" providerId="AD" clId="Web-{F0D4C260-4E0F-4390-9113-74043EE81F01}" dt="2023-04-27T19:08:49.614" v="5"/>
          <pc:sldLayoutMkLst>
            <pc:docMk/>
            <pc:sldMasterMk cId="1604188913" sldId="2147483763"/>
            <pc:sldLayoutMk cId="4231376357" sldId="2147483761"/>
          </pc:sldLayoutMkLst>
        </pc:sldLayoutChg>
        <pc:sldLayoutChg chg="add del">
          <pc:chgData name="Racca, David" userId="S::dracca@udel.edu::c9c84965-8e2c-4a6f-9844-a4fb3ab3ad46" providerId="AD" clId="Web-{F0D4C260-4E0F-4390-9113-74043EE81F01}" dt="2023-04-27T19:08:49.614" v="5"/>
          <pc:sldLayoutMkLst>
            <pc:docMk/>
            <pc:sldMasterMk cId="1604188913" sldId="2147483763"/>
            <pc:sldLayoutMk cId="486026101" sldId="2147483762"/>
          </pc:sldLayoutMkLst>
        </pc:sldLayoutChg>
      </pc:sldMasterChg>
      <pc:sldMasterChg chg="add del addSldLayout delSldLayout modSldLayout">
        <pc:chgData name="Racca, David" userId="S::dracca@udel.edu::c9c84965-8e2c-4a6f-9844-a4fb3ab3ad46" providerId="AD" clId="Web-{F0D4C260-4E0F-4390-9113-74043EE81F01}" dt="2023-04-27T19:08:53.614" v="6"/>
        <pc:sldMasterMkLst>
          <pc:docMk/>
          <pc:sldMasterMk cId="1993855792" sldId="2147483764"/>
        </pc:sldMasterMkLst>
        <pc:sldLayoutChg chg="add del mod replId">
          <pc:chgData name="Racca, David" userId="S::dracca@udel.edu::c9c84965-8e2c-4a6f-9844-a4fb3ab3ad46" providerId="AD" clId="Web-{F0D4C260-4E0F-4390-9113-74043EE81F01}" dt="2023-04-27T19:08:53.614" v="6"/>
          <pc:sldLayoutMkLst>
            <pc:docMk/>
            <pc:sldMasterMk cId="1993855792" sldId="2147483764"/>
            <pc:sldLayoutMk cId="3303405890" sldId="2147483765"/>
          </pc:sldLayoutMkLst>
        </pc:sldLayoutChg>
        <pc:sldLayoutChg chg="add del mod replId">
          <pc:chgData name="Racca, David" userId="S::dracca@udel.edu::c9c84965-8e2c-4a6f-9844-a4fb3ab3ad46" providerId="AD" clId="Web-{F0D4C260-4E0F-4390-9113-74043EE81F01}" dt="2023-04-27T19:08:53.614" v="6"/>
          <pc:sldLayoutMkLst>
            <pc:docMk/>
            <pc:sldMasterMk cId="1993855792" sldId="2147483764"/>
            <pc:sldLayoutMk cId="3624945610" sldId="2147483766"/>
          </pc:sldLayoutMkLst>
        </pc:sldLayoutChg>
        <pc:sldLayoutChg chg="add del mod replId">
          <pc:chgData name="Racca, David" userId="S::dracca@udel.edu::c9c84965-8e2c-4a6f-9844-a4fb3ab3ad46" providerId="AD" clId="Web-{F0D4C260-4E0F-4390-9113-74043EE81F01}" dt="2023-04-27T19:08:53.614" v="6"/>
          <pc:sldLayoutMkLst>
            <pc:docMk/>
            <pc:sldMasterMk cId="1993855792" sldId="2147483764"/>
            <pc:sldLayoutMk cId="2893156707" sldId="2147483767"/>
          </pc:sldLayoutMkLst>
        </pc:sldLayoutChg>
        <pc:sldLayoutChg chg="add del mod replId">
          <pc:chgData name="Racca, David" userId="S::dracca@udel.edu::c9c84965-8e2c-4a6f-9844-a4fb3ab3ad46" providerId="AD" clId="Web-{F0D4C260-4E0F-4390-9113-74043EE81F01}" dt="2023-04-27T19:08:53.614" v="6"/>
          <pc:sldLayoutMkLst>
            <pc:docMk/>
            <pc:sldMasterMk cId="1993855792" sldId="2147483764"/>
            <pc:sldLayoutMk cId="3770000939" sldId="2147483768"/>
          </pc:sldLayoutMkLst>
        </pc:sldLayoutChg>
        <pc:sldLayoutChg chg="add del mod replId">
          <pc:chgData name="Racca, David" userId="S::dracca@udel.edu::c9c84965-8e2c-4a6f-9844-a4fb3ab3ad46" providerId="AD" clId="Web-{F0D4C260-4E0F-4390-9113-74043EE81F01}" dt="2023-04-27T19:08:53.614" v="6"/>
          <pc:sldLayoutMkLst>
            <pc:docMk/>
            <pc:sldMasterMk cId="1993855792" sldId="2147483764"/>
            <pc:sldLayoutMk cId="3446357386" sldId="2147483769"/>
          </pc:sldLayoutMkLst>
        </pc:sldLayoutChg>
        <pc:sldLayoutChg chg="add del mod replId">
          <pc:chgData name="Racca, David" userId="S::dracca@udel.edu::c9c84965-8e2c-4a6f-9844-a4fb3ab3ad46" providerId="AD" clId="Web-{F0D4C260-4E0F-4390-9113-74043EE81F01}" dt="2023-04-27T19:08:53.614" v="6"/>
          <pc:sldLayoutMkLst>
            <pc:docMk/>
            <pc:sldMasterMk cId="1993855792" sldId="2147483764"/>
            <pc:sldLayoutMk cId="1934750320" sldId="2147483770"/>
          </pc:sldLayoutMkLst>
        </pc:sldLayoutChg>
        <pc:sldLayoutChg chg="add del mod replId">
          <pc:chgData name="Racca, David" userId="S::dracca@udel.edu::c9c84965-8e2c-4a6f-9844-a4fb3ab3ad46" providerId="AD" clId="Web-{F0D4C260-4E0F-4390-9113-74043EE81F01}" dt="2023-04-27T19:08:53.614" v="6"/>
          <pc:sldLayoutMkLst>
            <pc:docMk/>
            <pc:sldMasterMk cId="1993855792" sldId="2147483764"/>
            <pc:sldLayoutMk cId="1736896825" sldId="2147483771"/>
          </pc:sldLayoutMkLst>
        </pc:sldLayoutChg>
        <pc:sldLayoutChg chg="add del mod replId">
          <pc:chgData name="Racca, David" userId="S::dracca@udel.edu::c9c84965-8e2c-4a6f-9844-a4fb3ab3ad46" providerId="AD" clId="Web-{F0D4C260-4E0F-4390-9113-74043EE81F01}" dt="2023-04-27T19:08:53.614" v="6"/>
          <pc:sldLayoutMkLst>
            <pc:docMk/>
            <pc:sldMasterMk cId="1993855792" sldId="2147483764"/>
            <pc:sldLayoutMk cId="632854939" sldId="2147483772"/>
          </pc:sldLayoutMkLst>
        </pc:sldLayoutChg>
        <pc:sldLayoutChg chg="add del mod replId">
          <pc:chgData name="Racca, David" userId="S::dracca@udel.edu::c9c84965-8e2c-4a6f-9844-a4fb3ab3ad46" providerId="AD" clId="Web-{F0D4C260-4E0F-4390-9113-74043EE81F01}" dt="2023-04-27T19:08:53.614" v="6"/>
          <pc:sldLayoutMkLst>
            <pc:docMk/>
            <pc:sldMasterMk cId="1993855792" sldId="2147483764"/>
            <pc:sldLayoutMk cId="1673802872" sldId="2147483773"/>
          </pc:sldLayoutMkLst>
        </pc:sldLayoutChg>
        <pc:sldLayoutChg chg="add del mod replId">
          <pc:chgData name="Racca, David" userId="S::dracca@udel.edu::c9c84965-8e2c-4a6f-9844-a4fb3ab3ad46" providerId="AD" clId="Web-{F0D4C260-4E0F-4390-9113-74043EE81F01}" dt="2023-04-27T19:08:53.614" v="6"/>
          <pc:sldLayoutMkLst>
            <pc:docMk/>
            <pc:sldMasterMk cId="1993855792" sldId="2147483764"/>
            <pc:sldLayoutMk cId="2109699529" sldId="2147483774"/>
          </pc:sldLayoutMkLst>
        </pc:sldLayoutChg>
        <pc:sldLayoutChg chg="add del mod replId">
          <pc:chgData name="Racca, David" userId="S::dracca@udel.edu::c9c84965-8e2c-4a6f-9844-a4fb3ab3ad46" providerId="AD" clId="Web-{F0D4C260-4E0F-4390-9113-74043EE81F01}" dt="2023-04-27T19:08:53.614" v="6"/>
          <pc:sldLayoutMkLst>
            <pc:docMk/>
            <pc:sldMasterMk cId="1993855792" sldId="2147483764"/>
            <pc:sldLayoutMk cId="2909920765" sldId="2147483775"/>
          </pc:sldLayoutMkLst>
        </pc:sldLayoutChg>
      </pc:sldMasterChg>
      <pc:sldMasterChg chg="add addSldLayout modSldLayout">
        <pc:chgData name="Racca, David" userId="S::dracca@udel.edu::c9c84965-8e2c-4a6f-9844-a4fb3ab3ad46" providerId="AD" clId="Web-{F0D4C260-4E0F-4390-9113-74043EE81F01}" dt="2023-04-27T19:08:53.614" v="6"/>
        <pc:sldMasterMkLst>
          <pc:docMk/>
          <pc:sldMasterMk cId="847494010" sldId="2147483776"/>
        </pc:sldMasterMkLst>
        <pc:sldLayoutChg chg="add mod replId">
          <pc:chgData name="Racca, David" userId="S::dracca@udel.edu::c9c84965-8e2c-4a6f-9844-a4fb3ab3ad46" providerId="AD" clId="Web-{F0D4C260-4E0F-4390-9113-74043EE81F01}" dt="2023-04-27T19:08:53.614" v="6"/>
          <pc:sldLayoutMkLst>
            <pc:docMk/>
            <pc:sldMasterMk cId="847494010" sldId="2147483776"/>
            <pc:sldLayoutMk cId="2002481480" sldId="2147483777"/>
          </pc:sldLayoutMkLst>
        </pc:sldLayoutChg>
        <pc:sldLayoutChg chg="add mod replId">
          <pc:chgData name="Racca, David" userId="S::dracca@udel.edu::c9c84965-8e2c-4a6f-9844-a4fb3ab3ad46" providerId="AD" clId="Web-{F0D4C260-4E0F-4390-9113-74043EE81F01}" dt="2023-04-27T19:08:53.614" v="6"/>
          <pc:sldLayoutMkLst>
            <pc:docMk/>
            <pc:sldMasterMk cId="847494010" sldId="2147483776"/>
            <pc:sldLayoutMk cId="3950967148" sldId="2147483778"/>
          </pc:sldLayoutMkLst>
        </pc:sldLayoutChg>
        <pc:sldLayoutChg chg="add mod replId">
          <pc:chgData name="Racca, David" userId="S::dracca@udel.edu::c9c84965-8e2c-4a6f-9844-a4fb3ab3ad46" providerId="AD" clId="Web-{F0D4C260-4E0F-4390-9113-74043EE81F01}" dt="2023-04-27T19:08:53.614" v="6"/>
          <pc:sldLayoutMkLst>
            <pc:docMk/>
            <pc:sldMasterMk cId="847494010" sldId="2147483776"/>
            <pc:sldLayoutMk cId="2863819764" sldId="2147483779"/>
          </pc:sldLayoutMkLst>
        </pc:sldLayoutChg>
        <pc:sldLayoutChg chg="add mod replId">
          <pc:chgData name="Racca, David" userId="S::dracca@udel.edu::c9c84965-8e2c-4a6f-9844-a4fb3ab3ad46" providerId="AD" clId="Web-{F0D4C260-4E0F-4390-9113-74043EE81F01}" dt="2023-04-27T19:08:53.614" v="6"/>
          <pc:sldLayoutMkLst>
            <pc:docMk/>
            <pc:sldMasterMk cId="847494010" sldId="2147483776"/>
            <pc:sldLayoutMk cId="2008605351" sldId="2147483780"/>
          </pc:sldLayoutMkLst>
        </pc:sldLayoutChg>
        <pc:sldLayoutChg chg="add mod replId">
          <pc:chgData name="Racca, David" userId="S::dracca@udel.edu::c9c84965-8e2c-4a6f-9844-a4fb3ab3ad46" providerId="AD" clId="Web-{F0D4C260-4E0F-4390-9113-74043EE81F01}" dt="2023-04-27T19:08:53.614" v="6"/>
          <pc:sldLayoutMkLst>
            <pc:docMk/>
            <pc:sldMasterMk cId="847494010" sldId="2147483776"/>
            <pc:sldLayoutMk cId="2749722999" sldId="2147483781"/>
          </pc:sldLayoutMkLst>
        </pc:sldLayoutChg>
        <pc:sldLayoutChg chg="add mod replId">
          <pc:chgData name="Racca, David" userId="S::dracca@udel.edu::c9c84965-8e2c-4a6f-9844-a4fb3ab3ad46" providerId="AD" clId="Web-{F0D4C260-4E0F-4390-9113-74043EE81F01}" dt="2023-04-27T19:08:53.614" v="6"/>
          <pc:sldLayoutMkLst>
            <pc:docMk/>
            <pc:sldMasterMk cId="847494010" sldId="2147483776"/>
            <pc:sldLayoutMk cId="53601941" sldId="2147483782"/>
          </pc:sldLayoutMkLst>
        </pc:sldLayoutChg>
        <pc:sldLayoutChg chg="add mod replId">
          <pc:chgData name="Racca, David" userId="S::dracca@udel.edu::c9c84965-8e2c-4a6f-9844-a4fb3ab3ad46" providerId="AD" clId="Web-{F0D4C260-4E0F-4390-9113-74043EE81F01}" dt="2023-04-27T19:08:53.614" v="6"/>
          <pc:sldLayoutMkLst>
            <pc:docMk/>
            <pc:sldMasterMk cId="847494010" sldId="2147483776"/>
            <pc:sldLayoutMk cId="880259197" sldId="2147483783"/>
          </pc:sldLayoutMkLst>
        </pc:sldLayoutChg>
        <pc:sldLayoutChg chg="add mod replId">
          <pc:chgData name="Racca, David" userId="S::dracca@udel.edu::c9c84965-8e2c-4a6f-9844-a4fb3ab3ad46" providerId="AD" clId="Web-{F0D4C260-4E0F-4390-9113-74043EE81F01}" dt="2023-04-27T19:08:53.614" v="6"/>
          <pc:sldLayoutMkLst>
            <pc:docMk/>
            <pc:sldMasterMk cId="847494010" sldId="2147483776"/>
            <pc:sldLayoutMk cId="3747732384" sldId="2147483784"/>
          </pc:sldLayoutMkLst>
        </pc:sldLayoutChg>
        <pc:sldLayoutChg chg="add mod replId">
          <pc:chgData name="Racca, David" userId="S::dracca@udel.edu::c9c84965-8e2c-4a6f-9844-a4fb3ab3ad46" providerId="AD" clId="Web-{F0D4C260-4E0F-4390-9113-74043EE81F01}" dt="2023-04-27T19:08:53.614" v="6"/>
          <pc:sldLayoutMkLst>
            <pc:docMk/>
            <pc:sldMasterMk cId="847494010" sldId="2147483776"/>
            <pc:sldLayoutMk cId="3579670240" sldId="2147483785"/>
          </pc:sldLayoutMkLst>
        </pc:sldLayoutChg>
        <pc:sldLayoutChg chg="add mod replId">
          <pc:chgData name="Racca, David" userId="S::dracca@udel.edu::c9c84965-8e2c-4a6f-9844-a4fb3ab3ad46" providerId="AD" clId="Web-{F0D4C260-4E0F-4390-9113-74043EE81F01}" dt="2023-04-27T19:08:53.614" v="6"/>
          <pc:sldLayoutMkLst>
            <pc:docMk/>
            <pc:sldMasterMk cId="847494010" sldId="2147483776"/>
            <pc:sldLayoutMk cId="3677566791" sldId="2147483786"/>
          </pc:sldLayoutMkLst>
        </pc:sldLayoutChg>
        <pc:sldLayoutChg chg="add mod replId">
          <pc:chgData name="Racca, David" userId="S::dracca@udel.edu::c9c84965-8e2c-4a6f-9844-a4fb3ab3ad46" providerId="AD" clId="Web-{F0D4C260-4E0F-4390-9113-74043EE81F01}" dt="2023-04-27T19:08:53.614" v="6"/>
          <pc:sldLayoutMkLst>
            <pc:docMk/>
            <pc:sldMasterMk cId="847494010" sldId="2147483776"/>
            <pc:sldLayoutMk cId="3564476589" sldId="2147483787"/>
          </pc:sldLayoutMkLst>
        </pc:sldLayoutChg>
      </pc:sldMasterChg>
    </pc:docChg>
  </pc:docChgLst>
  <pc:docChgLst>
    <pc:chgData name="Racca, David" userId="S::dracca@udel.edu::c9c84965-8e2c-4a6f-9844-a4fb3ab3ad46" providerId="AD" clId="Web-{0B3888FD-0514-9A0D-90E5-59DC14D43036}"/>
    <pc:docChg chg="addSld delSld modSld">
      <pc:chgData name="Racca, David" userId="S::dracca@udel.edu::c9c84965-8e2c-4a6f-9844-a4fb3ab3ad46" providerId="AD" clId="Web-{0B3888FD-0514-9A0D-90E5-59DC14D43036}" dt="2023-05-02T14:34:30.087" v="663" actId="20577"/>
      <pc:docMkLst>
        <pc:docMk/>
      </pc:docMkLst>
      <pc:sldChg chg="modSp">
        <pc:chgData name="Racca, David" userId="S::dracca@udel.edu::c9c84965-8e2c-4a6f-9844-a4fb3ab3ad46" providerId="AD" clId="Web-{0B3888FD-0514-9A0D-90E5-59DC14D43036}" dt="2023-05-02T13:27:05.546" v="20" actId="20577"/>
        <pc:sldMkLst>
          <pc:docMk/>
          <pc:sldMk cId="1065414582" sldId="257"/>
        </pc:sldMkLst>
        <pc:spChg chg="mod">
          <ac:chgData name="Racca, David" userId="S::dracca@udel.edu::c9c84965-8e2c-4a6f-9844-a4fb3ab3ad46" providerId="AD" clId="Web-{0B3888FD-0514-9A0D-90E5-59DC14D43036}" dt="2023-05-02T13:27:05.546" v="20" actId="20577"/>
          <ac:spMkLst>
            <pc:docMk/>
            <pc:sldMk cId="1065414582" sldId="257"/>
            <ac:spMk id="5" creationId="{525EBAA5-5E92-B489-CD48-433D0B68E6DA}"/>
          </ac:spMkLst>
        </pc:spChg>
      </pc:sldChg>
      <pc:sldChg chg="modSp">
        <pc:chgData name="Racca, David" userId="S::dracca@udel.edu::c9c84965-8e2c-4a6f-9844-a4fb3ab3ad46" providerId="AD" clId="Web-{0B3888FD-0514-9A0D-90E5-59DC14D43036}" dt="2023-05-02T13:29:23.189" v="21" actId="1076"/>
        <pc:sldMkLst>
          <pc:docMk/>
          <pc:sldMk cId="3839488036" sldId="259"/>
        </pc:sldMkLst>
        <pc:picChg chg="mod">
          <ac:chgData name="Racca, David" userId="S::dracca@udel.edu::c9c84965-8e2c-4a6f-9844-a4fb3ab3ad46" providerId="AD" clId="Web-{0B3888FD-0514-9A0D-90E5-59DC14D43036}" dt="2023-05-02T13:29:23.189" v="21" actId="1076"/>
          <ac:picMkLst>
            <pc:docMk/>
            <pc:sldMk cId="3839488036" sldId="259"/>
            <ac:picMk id="5" creationId="{5D08DC25-2F44-0E49-4837-89AEBABD76CD}"/>
          </ac:picMkLst>
        </pc:picChg>
      </pc:sldChg>
      <pc:sldChg chg="modSp">
        <pc:chgData name="Racca, David" userId="S::dracca@udel.edu::c9c84965-8e2c-4a6f-9844-a4fb3ab3ad46" providerId="AD" clId="Web-{0B3888FD-0514-9A0D-90E5-59DC14D43036}" dt="2023-05-02T13:31:24.020" v="22" actId="20577"/>
        <pc:sldMkLst>
          <pc:docMk/>
          <pc:sldMk cId="2718099722" sldId="270"/>
        </pc:sldMkLst>
        <pc:spChg chg="mod">
          <ac:chgData name="Racca, David" userId="S::dracca@udel.edu::c9c84965-8e2c-4a6f-9844-a4fb3ab3ad46" providerId="AD" clId="Web-{0B3888FD-0514-9A0D-90E5-59DC14D43036}" dt="2023-05-02T13:31:24.020" v="22" actId="20577"/>
          <ac:spMkLst>
            <pc:docMk/>
            <pc:sldMk cId="2718099722" sldId="270"/>
            <ac:spMk id="5" creationId="{525EBAA5-5E92-B489-CD48-433D0B68E6DA}"/>
          </ac:spMkLst>
        </pc:spChg>
      </pc:sldChg>
      <pc:sldChg chg="modSp">
        <pc:chgData name="Racca, David" userId="S::dracca@udel.edu::c9c84965-8e2c-4a6f-9844-a4fb3ab3ad46" providerId="AD" clId="Web-{0B3888FD-0514-9A0D-90E5-59DC14D43036}" dt="2023-05-02T13:32:25.693" v="26" actId="20577"/>
        <pc:sldMkLst>
          <pc:docMk/>
          <pc:sldMk cId="1219670564" sldId="271"/>
        </pc:sldMkLst>
        <pc:spChg chg="mod">
          <ac:chgData name="Racca, David" userId="S::dracca@udel.edu::c9c84965-8e2c-4a6f-9844-a4fb3ab3ad46" providerId="AD" clId="Web-{0B3888FD-0514-9A0D-90E5-59DC14D43036}" dt="2023-05-02T13:32:25.693" v="26" actId="20577"/>
          <ac:spMkLst>
            <pc:docMk/>
            <pc:sldMk cId="1219670564" sldId="271"/>
            <ac:spMk id="3" creationId="{0A34628F-D07E-E075-7E04-53ACB7024232}"/>
          </ac:spMkLst>
        </pc:spChg>
      </pc:sldChg>
      <pc:sldChg chg="modSp">
        <pc:chgData name="Racca, David" userId="S::dracca@udel.edu::c9c84965-8e2c-4a6f-9844-a4fb3ab3ad46" providerId="AD" clId="Web-{0B3888FD-0514-9A0D-90E5-59DC14D43036}" dt="2023-05-02T14:30:17.082" v="612" actId="20577"/>
        <pc:sldMkLst>
          <pc:docMk/>
          <pc:sldMk cId="3274412669" sldId="276"/>
        </pc:sldMkLst>
        <pc:spChg chg="mod">
          <ac:chgData name="Racca, David" userId="S::dracca@udel.edu::c9c84965-8e2c-4a6f-9844-a4fb3ab3ad46" providerId="AD" clId="Web-{0B3888FD-0514-9A0D-90E5-59DC14D43036}" dt="2023-05-02T14:30:17.082" v="612" actId="20577"/>
          <ac:spMkLst>
            <pc:docMk/>
            <pc:sldMk cId="3274412669" sldId="276"/>
            <ac:spMk id="3" creationId="{0A34628F-D07E-E075-7E04-53ACB7024232}"/>
          </ac:spMkLst>
        </pc:spChg>
      </pc:sldChg>
      <pc:sldChg chg="modSp">
        <pc:chgData name="Racca, David" userId="S::dracca@udel.edu::c9c84965-8e2c-4a6f-9844-a4fb3ab3ad46" providerId="AD" clId="Web-{0B3888FD-0514-9A0D-90E5-59DC14D43036}" dt="2023-05-02T13:34:22.054" v="59" actId="1076"/>
        <pc:sldMkLst>
          <pc:docMk/>
          <pc:sldMk cId="3233894106" sldId="282"/>
        </pc:sldMkLst>
        <pc:picChg chg="mod">
          <ac:chgData name="Racca, David" userId="S::dracca@udel.edu::c9c84965-8e2c-4a6f-9844-a4fb3ab3ad46" providerId="AD" clId="Web-{0B3888FD-0514-9A0D-90E5-59DC14D43036}" dt="2023-05-02T13:34:22.054" v="59" actId="1076"/>
          <ac:picMkLst>
            <pc:docMk/>
            <pc:sldMk cId="3233894106" sldId="282"/>
            <ac:picMk id="5" creationId="{1B30234F-8364-1701-03FF-1EED451531EC}"/>
          </ac:picMkLst>
        </pc:picChg>
      </pc:sldChg>
      <pc:sldChg chg="addSp delSp modSp">
        <pc:chgData name="Racca, David" userId="S::dracca@udel.edu::c9c84965-8e2c-4a6f-9844-a4fb3ab3ad46" providerId="AD" clId="Web-{0B3888FD-0514-9A0D-90E5-59DC14D43036}" dt="2023-05-02T13:40:53.623" v="74" actId="14100"/>
        <pc:sldMkLst>
          <pc:docMk/>
          <pc:sldMk cId="2424349046" sldId="288"/>
        </pc:sldMkLst>
        <pc:picChg chg="del">
          <ac:chgData name="Racca, David" userId="S::dracca@udel.edu::c9c84965-8e2c-4a6f-9844-a4fb3ab3ad46" providerId="AD" clId="Web-{0B3888FD-0514-9A0D-90E5-59DC14D43036}" dt="2023-05-02T13:40:26.592" v="71"/>
          <ac:picMkLst>
            <pc:docMk/>
            <pc:sldMk cId="2424349046" sldId="288"/>
            <ac:picMk id="3" creationId="{EC52A4A3-8706-E6C5-2FE5-7CA1991A3044}"/>
          </ac:picMkLst>
        </pc:picChg>
        <pc:picChg chg="add mod">
          <ac:chgData name="Racca, David" userId="S::dracca@udel.edu::c9c84965-8e2c-4a6f-9844-a4fb3ab3ad46" providerId="AD" clId="Web-{0B3888FD-0514-9A0D-90E5-59DC14D43036}" dt="2023-05-02T13:40:53.623" v="74" actId="14100"/>
          <ac:picMkLst>
            <pc:docMk/>
            <pc:sldMk cId="2424349046" sldId="288"/>
            <ac:picMk id="5" creationId="{83C52002-FD68-588A-70AC-DCB1F1D13E10}"/>
          </ac:picMkLst>
        </pc:picChg>
      </pc:sldChg>
      <pc:sldChg chg="modSp">
        <pc:chgData name="Racca, David" userId="S::dracca@udel.edu::c9c84965-8e2c-4a6f-9844-a4fb3ab3ad46" providerId="AD" clId="Web-{0B3888FD-0514-9A0D-90E5-59DC14D43036}" dt="2023-05-02T13:56:56.469" v="163" actId="1076"/>
        <pc:sldMkLst>
          <pc:docMk/>
          <pc:sldMk cId="870007560" sldId="293"/>
        </pc:sldMkLst>
        <pc:spChg chg="mod">
          <ac:chgData name="Racca, David" userId="S::dracca@udel.edu::c9c84965-8e2c-4a6f-9844-a4fb3ab3ad46" providerId="AD" clId="Web-{0B3888FD-0514-9A0D-90E5-59DC14D43036}" dt="2023-05-02T13:56:56.469" v="163" actId="1076"/>
          <ac:spMkLst>
            <pc:docMk/>
            <pc:sldMk cId="870007560" sldId="293"/>
            <ac:spMk id="5" creationId="{525EBAA5-5E92-B489-CD48-433D0B68E6DA}"/>
          </ac:spMkLst>
        </pc:spChg>
      </pc:sldChg>
      <pc:sldChg chg="addSp delSp modSp">
        <pc:chgData name="Racca, David" userId="S::dracca@udel.edu::c9c84965-8e2c-4a6f-9844-a4fb3ab3ad46" providerId="AD" clId="Web-{0B3888FD-0514-9A0D-90E5-59DC14D43036}" dt="2023-05-02T14:25:44.109" v="601" actId="14100"/>
        <pc:sldMkLst>
          <pc:docMk/>
          <pc:sldMk cId="1875893909" sldId="297"/>
        </pc:sldMkLst>
        <pc:spChg chg="add mod">
          <ac:chgData name="Racca, David" userId="S::dracca@udel.edu::c9c84965-8e2c-4a6f-9844-a4fb3ab3ad46" providerId="AD" clId="Web-{0B3888FD-0514-9A0D-90E5-59DC14D43036}" dt="2023-05-02T14:25:44.109" v="601" actId="14100"/>
          <ac:spMkLst>
            <pc:docMk/>
            <pc:sldMk cId="1875893909" sldId="297"/>
            <ac:spMk id="5" creationId="{084B70DA-BEEA-B84A-A268-AEAA4D0E0943}"/>
          </ac:spMkLst>
        </pc:spChg>
        <pc:picChg chg="del mod">
          <ac:chgData name="Racca, David" userId="S::dracca@udel.edu::c9c84965-8e2c-4a6f-9844-a4fb3ab3ad46" providerId="AD" clId="Web-{0B3888FD-0514-9A0D-90E5-59DC14D43036}" dt="2023-05-02T14:20:11.775" v="407"/>
          <ac:picMkLst>
            <pc:docMk/>
            <pc:sldMk cId="1875893909" sldId="297"/>
            <ac:picMk id="2" creationId="{02F673C2-3A4A-9C3A-1E28-4F386D559BFA}"/>
          </ac:picMkLst>
        </pc:picChg>
        <pc:picChg chg="add mod">
          <ac:chgData name="Racca, David" userId="S::dracca@udel.edu::c9c84965-8e2c-4a6f-9844-a4fb3ab3ad46" providerId="AD" clId="Web-{0B3888FD-0514-9A0D-90E5-59DC14D43036}" dt="2023-05-02T14:20:32.322" v="412" actId="14100"/>
          <ac:picMkLst>
            <pc:docMk/>
            <pc:sldMk cId="1875893909" sldId="297"/>
            <ac:picMk id="3" creationId="{CE2E29B8-D60B-B719-3E95-0561C8917C38}"/>
          </ac:picMkLst>
        </pc:picChg>
      </pc:sldChg>
      <pc:sldChg chg="modSp">
        <pc:chgData name="Racca, David" userId="S::dracca@udel.edu::c9c84965-8e2c-4a6f-9844-a4fb3ab3ad46" providerId="AD" clId="Web-{0B3888FD-0514-9A0D-90E5-59DC14D43036}" dt="2023-05-02T14:32:48.601" v="638" actId="20577"/>
        <pc:sldMkLst>
          <pc:docMk/>
          <pc:sldMk cId="3787635845" sldId="302"/>
        </pc:sldMkLst>
        <pc:spChg chg="mod">
          <ac:chgData name="Racca, David" userId="S::dracca@udel.edu::c9c84965-8e2c-4a6f-9844-a4fb3ab3ad46" providerId="AD" clId="Web-{0B3888FD-0514-9A0D-90E5-59DC14D43036}" dt="2023-05-02T14:32:48.601" v="638" actId="20577"/>
          <ac:spMkLst>
            <pc:docMk/>
            <pc:sldMk cId="3787635845" sldId="302"/>
            <ac:spMk id="5" creationId="{525EBAA5-5E92-B489-CD48-433D0B68E6DA}"/>
          </ac:spMkLst>
        </pc:spChg>
      </pc:sldChg>
      <pc:sldChg chg="addSp delSp modSp">
        <pc:chgData name="Racca, David" userId="S::dracca@udel.edu::c9c84965-8e2c-4a6f-9844-a4fb3ab3ad46" providerId="AD" clId="Web-{0B3888FD-0514-9A0D-90E5-59DC14D43036}" dt="2023-05-02T13:39:34.060" v="70" actId="14100"/>
        <pc:sldMkLst>
          <pc:docMk/>
          <pc:sldMk cId="393823189" sldId="304"/>
        </pc:sldMkLst>
        <pc:picChg chg="add mod">
          <ac:chgData name="Racca, David" userId="S::dracca@udel.edu::c9c84965-8e2c-4a6f-9844-a4fb3ab3ad46" providerId="AD" clId="Web-{0B3888FD-0514-9A0D-90E5-59DC14D43036}" dt="2023-05-02T13:39:34.060" v="70" actId="14100"/>
          <ac:picMkLst>
            <pc:docMk/>
            <pc:sldMk cId="393823189" sldId="304"/>
            <ac:picMk id="3" creationId="{DB5E4031-E5E5-F7BF-E210-6D4AC528083A}"/>
          </ac:picMkLst>
        </pc:picChg>
        <pc:picChg chg="del">
          <ac:chgData name="Racca, David" userId="S::dracca@udel.edu::c9c84965-8e2c-4a6f-9844-a4fb3ab3ad46" providerId="AD" clId="Web-{0B3888FD-0514-9A0D-90E5-59DC14D43036}" dt="2023-05-02T13:38:51.340" v="67"/>
          <ac:picMkLst>
            <pc:docMk/>
            <pc:sldMk cId="393823189" sldId="304"/>
            <ac:picMk id="5" creationId="{B30B54BD-B451-4E3D-FC0A-69F3D0A17676}"/>
          </ac:picMkLst>
        </pc:picChg>
      </pc:sldChg>
      <pc:sldChg chg="addSp delSp modSp add replId">
        <pc:chgData name="Racca, David" userId="S::dracca@udel.edu::c9c84965-8e2c-4a6f-9844-a4fb3ab3ad46" providerId="AD" clId="Web-{0B3888FD-0514-9A0D-90E5-59DC14D43036}" dt="2023-05-02T13:38:00.636" v="66" actId="1076"/>
        <pc:sldMkLst>
          <pc:docMk/>
          <pc:sldMk cId="3139275363" sldId="306"/>
        </pc:sldMkLst>
        <pc:spChg chg="mod">
          <ac:chgData name="Racca, David" userId="S::dracca@udel.edu::c9c84965-8e2c-4a6f-9844-a4fb3ab3ad46" providerId="AD" clId="Web-{0B3888FD-0514-9A0D-90E5-59DC14D43036}" dt="2023-05-02T13:38:00.636" v="66" actId="1076"/>
          <ac:spMkLst>
            <pc:docMk/>
            <pc:sldMk cId="3139275363" sldId="306"/>
            <ac:spMk id="2" creationId="{1D048C04-9AC7-B01C-1C85-3698596235C0}"/>
          </ac:spMkLst>
        </pc:spChg>
        <pc:picChg chg="del">
          <ac:chgData name="Racca, David" userId="S::dracca@udel.edu::c9c84965-8e2c-4a6f-9844-a4fb3ab3ad46" providerId="AD" clId="Web-{0B3888FD-0514-9A0D-90E5-59DC14D43036}" dt="2023-05-02T13:37:28.698" v="62"/>
          <ac:picMkLst>
            <pc:docMk/>
            <pc:sldMk cId="3139275363" sldId="306"/>
            <ac:picMk id="3" creationId="{EC52A4A3-8706-E6C5-2FE5-7CA1991A3044}"/>
          </ac:picMkLst>
        </pc:picChg>
        <pc:picChg chg="add mod">
          <ac:chgData name="Racca, David" userId="S::dracca@udel.edu::c9c84965-8e2c-4a6f-9844-a4fb3ab3ad46" providerId="AD" clId="Web-{0B3888FD-0514-9A0D-90E5-59DC14D43036}" dt="2023-05-02T13:37:56.527" v="65" actId="14100"/>
          <ac:picMkLst>
            <pc:docMk/>
            <pc:sldMk cId="3139275363" sldId="306"/>
            <ac:picMk id="5" creationId="{FFBC112D-5203-E959-3D6B-62BB44716D22}"/>
          </ac:picMkLst>
        </pc:picChg>
      </pc:sldChg>
      <pc:sldChg chg="addSp delSp modSp add replId">
        <pc:chgData name="Racca, David" userId="S::dracca@udel.edu::c9c84965-8e2c-4a6f-9844-a4fb3ab3ad46" providerId="AD" clId="Web-{0B3888FD-0514-9A0D-90E5-59DC14D43036}" dt="2023-05-02T13:46:20.504" v="92" actId="1076"/>
        <pc:sldMkLst>
          <pc:docMk/>
          <pc:sldMk cId="257749017" sldId="307"/>
        </pc:sldMkLst>
        <pc:spChg chg="add mod">
          <ac:chgData name="Racca, David" userId="S::dracca@udel.edu::c9c84965-8e2c-4a6f-9844-a4fb3ab3ad46" providerId="AD" clId="Web-{0B3888FD-0514-9A0D-90E5-59DC14D43036}" dt="2023-05-02T13:46:20.504" v="92" actId="1076"/>
          <ac:spMkLst>
            <pc:docMk/>
            <pc:sldMk cId="257749017" sldId="307"/>
            <ac:spMk id="3" creationId="{DB1D140B-EE47-829F-26B5-DBCC231722A9}"/>
          </ac:spMkLst>
        </pc:spChg>
        <pc:picChg chg="add mod">
          <ac:chgData name="Racca, David" userId="S::dracca@udel.edu::c9c84965-8e2c-4a6f-9844-a4fb3ab3ad46" providerId="AD" clId="Web-{0B3888FD-0514-9A0D-90E5-59DC14D43036}" dt="2023-05-02T13:45:47.082" v="82" actId="1076"/>
          <ac:picMkLst>
            <pc:docMk/>
            <pc:sldMk cId="257749017" sldId="307"/>
            <ac:picMk id="2" creationId="{3AD2B12C-6FA8-0C8F-A109-B60DA8C8987E}"/>
          </ac:picMkLst>
        </pc:picChg>
        <pc:picChg chg="del">
          <ac:chgData name="Racca, David" userId="S::dracca@udel.edu::c9c84965-8e2c-4a6f-9844-a4fb3ab3ad46" providerId="AD" clId="Web-{0B3888FD-0514-9A0D-90E5-59DC14D43036}" dt="2023-05-02T13:45:14.425" v="76"/>
          <ac:picMkLst>
            <pc:docMk/>
            <pc:sldMk cId="257749017" sldId="307"/>
            <ac:picMk id="5" creationId="{4BB87643-C07D-7E72-B859-12F88E0A2207}"/>
          </ac:picMkLst>
        </pc:picChg>
      </pc:sldChg>
      <pc:sldChg chg="addSp delSp modSp add replId">
        <pc:chgData name="Racca, David" userId="S::dracca@udel.edu::c9c84965-8e2c-4a6f-9844-a4fb3ab3ad46" providerId="AD" clId="Web-{0B3888FD-0514-9A0D-90E5-59DC14D43036}" dt="2023-05-02T13:50:51.118" v="105" actId="1076"/>
        <pc:sldMkLst>
          <pc:docMk/>
          <pc:sldMk cId="2761905913" sldId="308"/>
        </pc:sldMkLst>
        <pc:spChg chg="mod">
          <ac:chgData name="Racca, David" userId="S::dracca@udel.edu::c9c84965-8e2c-4a6f-9844-a4fb3ab3ad46" providerId="AD" clId="Web-{0B3888FD-0514-9A0D-90E5-59DC14D43036}" dt="2023-05-02T13:50:51.118" v="105" actId="1076"/>
          <ac:spMkLst>
            <pc:docMk/>
            <pc:sldMk cId="2761905913" sldId="308"/>
            <ac:spMk id="3" creationId="{DB1D140B-EE47-829F-26B5-DBCC231722A9}"/>
          </ac:spMkLst>
        </pc:spChg>
        <pc:picChg chg="del">
          <ac:chgData name="Racca, David" userId="S::dracca@udel.edu::c9c84965-8e2c-4a6f-9844-a4fb3ab3ad46" providerId="AD" clId="Web-{0B3888FD-0514-9A0D-90E5-59DC14D43036}" dt="2023-05-02T13:50:25.712" v="95"/>
          <ac:picMkLst>
            <pc:docMk/>
            <pc:sldMk cId="2761905913" sldId="308"/>
            <ac:picMk id="2" creationId="{3AD2B12C-6FA8-0C8F-A109-B60DA8C8987E}"/>
          </ac:picMkLst>
        </pc:picChg>
        <pc:picChg chg="add mod">
          <ac:chgData name="Racca, David" userId="S::dracca@udel.edu::c9c84965-8e2c-4a6f-9844-a4fb3ab3ad46" providerId="AD" clId="Web-{0B3888FD-0514-9A0D-90E5-59DC14D43036}" dt="2023-05-02T13:50:35.524" v="98" actId="14100"/>
          <ac:picMkLst>
            <pc:docMk/>
            <pc:sldMk cId="2761905913" sldId="308"/>
            <ac:picMk id="5" creationId="{597FCFB5-EBCF-3A62-737A-99119EA63489}"/>
          </ac:picMkLst>
        </pc:picChg>
      </pc:sldChg>
      <pc:sldChg chg="addSp delSp modSp add replId">
        <pc:chgData name="Racca, David" userId="S::dracca@udel.edu::c9c84965-8e2c-4a6f-9844-a4fb3ab3ad46" providerId="AD" clId="Web-{0B3888FD-0514-9A0D-90E5-59DC14D43036}" dt="2023-05-02T13:52:25.042" v="118" actId="1076"/>
        <pc:sldMkLst>
          <pc:docMk/>
          <pc:sldMk cId="1251437716" sldId="309"/>
        </pc:sldMkLst>
        <pc:spChg chg="mod">
          <ac:chgData name="Racca, David" userId="S::dracca@udel.edu::c9c84965-8e2c-4a6f-9844-a4fb3ab3ad46" providerId="AD" clId="Web-{0B3888FD-0514-9A0D-90E5-59DC14D43036}" dt="2023-05-02T13:52:25.042" v="118" actId="1076"/>
          <ac:spMkLst>
            <pc:docMk/>
            <pc:sldMk cId="1251437716" sldId="309"/>
            <ac:spMk id="3" creationId="{DB1D140B-EE47-829F-26B5-DBCC231722A9}"/>
          </ac:spMkLst>
        </pc:spChg>
        <pc:picChg chg="del">
          <ac:chgData name="Racca, David" userId="S::dracca@udel.edu::c9c84965-8e2c-4a6f-9844-a4fb3ab3ad46" providerId="AD" clId="Web-{0B3888FD-0514-9A0D-90E5-59DC14D43036}" dt="2023-05-02T13:52:03.729" v="106"/>
          <ac:picMkLst>
            <pc:docMk/>
            <pc:sldMk cId="1251437716" sldId="309"/>
            <ac:picMk id="2" creationId="{3AD2B12C-6FA8-0C8F-A109-B60DA8C8987E}"/>
          </ac:picMkLst>
        </pc:picChg>
        <pc:picChg chg="add mod">
          <ac:chgData name="Racca, David" userId="S::dracca@udel.edu::c9c84965-8e2c-4a6f-9844-a4fb3ab3ad46" providerId="AD" clId="Web-{0B3888FD-0514-9A0D-90E5-59DC14D43036}" dt="2023-05-02T13:52:16.386" v="109" actId="14100"/>
          <ac:picMkLst>
            <pc:docMk/>
            <pc:sldMk cId="1251437716" sldId="309"/>
            <ac:picMk id="5" creationId="{04867FB4-D593-6BE5-3417-A848843B063B}"/>
          </ac:picMkLst>
        </pc:picChg>
      </pc:sldChg>
      <pc:sldChg chg="addSp delSp modSp add replId">
        <pc:chgData name="Racca, David" userId="S::dracca@udel.edu::c9c84965-8e2c-4a6f-9844-a4fb3ab3ad46" providerId="AD" clId="Web-{0B3888FD-0514-9A0D-90E5-59DC14D43036}" dt="2023-05-02T13:54:33.185" v="148" actId="20577"/>
        <pc:sldMkLst>
          <pc:docMk/>
          <pc:sldMk cId="1723872306" sldId="310"/>
        </pc:sldMkLst>
        <pc:spChg chg="mod">
          <ac:chgData name="Racca, David" userId="S::dracca@udel.edu::c9c84965-8e2c-4a6f-9844-a4fb3ab3ad46" providerId="AD" clId="Web-{0B3888FD-0514-9A0D-90E5-59DC14D43036}" dt="2023-05-02T13:54:33.185" v="148" actId="20577"/>
          <ac:spMkLst>
            <pc:docMk/>
            <pc:sldMk cId="1723872306" sldId="310"/>
            <ac:spMk id="3" creationId="{DB1D140B-EE47-829F-26B5-DBCC231722A9}"/>
          </ac:spMkLst>
        </pc:spChg>
        <pc:picChg chg="add mod">
          <ac:chgData name="Racca, David" userId="S::dracca@udel.edu::c9c84965-8e2c-4a6f-9844-a4fb3ab3ad46" providerId="AD" clId="Web-{0B3888FD-0514-9A0D-90E5-59DC14D43036}" dt="2023-05-02T13:54:09.591" v="125" actId="14100"/>
          <ac:picMkLst>
            <pc:docMk/>
            <pc:sldMk cId="1723872306" sldId="310"/>
            <ac:picMk id="2" creationId="{C8078F0C-5EEE-D12F-E28D-3D247DC5D149}"/>
          </ac:picMkLst>
        </pc:picChg>
        <pc:picChg chg="del">
          <ac:chgData name="Racca, David" userId="S::dracca@udel.edu::c9c84965-8e2c-4a6f-9844-a4fb3ab3ad46" providerId="AD" clId="Web-{0B3888FD-0514-9A0D-90E5-59DC14D43036}" dt="2023-05-02T13:53:50.528" v="120"/>
          <ac:picMkLst>
            <pc:docMk/>
            <pc:sldMk cId="1723872306" sldId="310"/>
            <ac:picMk id="5" creationId="{04867FB4-D593-6BE5-3417-A848843B063B}"/>
          </ac:picMkLst>
        </pc:picChg>
      </pc:sldChg>
      <pc:sldChg chg="modSp add replId">
        <pc:chgData name="Racca, David" userId="S::dracca@udel.edu::c9c84965-8e2c-4a6f-9844-a4fb3ab3ad46" providerId="AD" clId="Web-{0B3888FD-0514-9A0D-90E5-59DC14D43036}" dt="2023-05-02T14:34:30.087" v="663" actId="20577"/>
        <pc:sldMkLst>
          <pc:docMk/>
          <pc:sldMk cId="1244266469" sldId="311"/>
        </pc:sldMkLst>
        <pc:spChg chg="mod">
          <ac:chgData name="Racca, David" userId="S::dracca@udel.edu::c9c84965-8e2c-4a6f-9844-a4fb3ab3ad46" providerId="AD" clId="Web-{0B3888FD-0514-9A0D-90E5-59DC14D43036}" dt="2023-05-02T14:34:30.087" v="663" actId="20577"/>
          <ac:spMkLst>
            <pc:docMk/>
            <pc:sldMk cId="1244266469" sldId="311"/>
            <ac:spMk id="5" creationId="{525EBAA5-5E92-B489-CD48-433D0B68E6DA}"/>
          </ac:spMkLst>
        </pc:spChg>
      </pc:sldChg>
      <pc:sldChg chg="add del replId">
        <pc:chgData name="Racca, David" userId="S::dracca@udel.edu::c9c84965-8e2c-4a6f-9844-a4fb3ab3ad46" providerId="AD" clId="Web-{0B3888FD-0514-9A0D-90E5-59DC14D43036}" dt="2023-05-02T14:30:28.129" v="613"/>
        <pc:sldMkLst>
          <pc:docMk/>
          <pc:sldMk cId="3282299594" sldId="312"/>
        </pc:sldMkLst>
      </pc:sldChg>
    </pc:docChg>
  </pc:docChgLst>
  <pc:docChgLst>
    <pc:chgData name="Racca, David" userId="S::dracca@udel.edu::c9c84965-8e2c-4a6f-9844-a4fb3ab3ad46" providerId="AD" clId="Web-{8E44A34D-4481-B6CE-BB3C-11EC738BE279}"/>
    <pc:docChg chg="modSld">
      <pc:chgData name="Racca, David" userId="S::dracca@udel.edu::c9c84965-8e2c-4a6f-9844-a4fb3ab3ad46" providerId="AD" clId="Web-{8E44A34D-4481-B6CE-BB3C-11EC738BE279}" dt="2023-05-02T19:32:47.355" v="12" actId="1076"/>
      <pc:docMkLst>
        <pc:docMk/>
      </pc:docMkLst>
      <pc:sldChg chg="modSp">
        <pc:chgData name="Racca, David" userId="S::dracca@udel.edu::c9c84965-8e2c-4a6f-9844-a4fb3ab3ad46" providerId="AD" clId="Web-{8E44A34D-4481-B6CE-BB3C-11EC738BE279}" dt="2023-05-02T19:31:37.447" v="5" actId="20577"/>
        <pc:sldMkLst>
          <pc:docMk/>
          <pc:sldMk cId="1219670564" sldId="271"/>
        </pc:sldMkLst>
        <pc:spChg chg="mod">
          <ac:chgData name="Racca, David" userId="S::dracca@udel.edu::c9c84965-8e2c-4a6f-9844-a4fb3ab3ad46" providerId="AD" clId="Web-{8E44A34D-4481-B6CE-BB3C-11EC738BE279}" dt="2023-05-02T19:31:37.447" v="5" actId="20577"/>
          <ac:spMkLst>
            <pc:docMk/>
            <pc:sldMk cId="1219670564" sldId="271"/>
            <ac:spMk id="3" creationId="{0A34628F-D07E-E075-7E04-53ACB7024232}"/>
          </ac:spMkLst>
        </pc:spChg>
      </pc:sldChg>
      <pc:sldChg chg="modSp">
        <pc:chgData name="Racca, David" userId="S::dracca@udel.edu::c9c84965-8e2c-4a6f-9844-a4fb3ab3ad46" providerId="AD" clId="Web-{8E44A34D-4481-B6CE-BB3C-11EC738BE279}" dt="2023-05-02T19:32:47.355" v="12" actId="1076"/>
        <pc:sldMkLst>
          <pc:docMk/>
          <pc:sldMk cId="4015763496" sldId="290"/>
        </pc:sldMkLst>
        <pc:spChg chg="mod">
          <ac:chgData name="Racca, David" userId="S::dracca@udel.edu::c9c84965-8e2c-4a6f-9844-a4fb3ab3ad46" providerId="AD" clId="Web-{8E44A34D-4481-B6CE-BB3C-11EC738BE279}" dt="2023-05-02T19:32:28.463" v="9" actId="20577"/>
          <ac:spMkLst>
            <pc:docMk/>
            <pc:sldMk cId="4015763496" sldId="290"/>
            <ac:spMk id="2" creationId="{1D048C04-9AC7-B01C-1C85-3698596235C0}"/>
          </ac:spMkLst>
        </pc:spChg>
        <pc:picChg chg="mod">
          <ac:chgData name="Racca, David" userId="S::dracca@udel.edu::c9c84965-8e2c-4a6f-9844-a4fb3ab3ad46" providerId="AD" clId="Web-{8E44A34D-4481-B6CE-BB3C-11EC738BE279}" dt="2023-05-02T19:32:47.355" v="12" actId="1076"/>
          <ac:picMkLst>
            <pc:docMk/>
            <pc:sldMk cId="4015763496" sldId="290"/>
            <ac:picMk id="3" creationId="{4C929EB5-7595-FCBD-600A-2250D5D0EDB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51626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3119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62307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43047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7166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78508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43153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41538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14626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94557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03451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57845046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F4305-2EA7-DB2E-C891-3203CE9207CD}"/>
              </a:ext>
            </a:extLst>
          </p:cNvPr>
          <p:cNvSpPr>
            <a:spLocks noGrp="1"/>
          </p:cNvSpPr>
          <p:nvPr>
            <p:ph type="ctrTitle"/>
          </p:nvPr>
        </p:nvSpPr>
        <p:spPr>
          <a:xfrm>
            <a:off x="1408981" y="1309269"/>
            <a:ext cx="9144000" cy="2387600"/>
          </a:xfrm>
        </p:spPr>
        <p:txBody>
          <a:bodyPr>
            <a:normAutofit fontScale="90000"/>
          </a:bodyPr>
          <a:lstStyle/>
          <a:p>
            <a:r>
              <a:rPr lang="en-US" b="1" dirty="0">
                <a:solidFill>
                  <a:srgbClr val="FFFF00"/>
                </a:solidFill>
                <a:cs typeface="Calibri Light"/>
              </a:rPr>
              <a:t>How Many "</a:t>
            </a:r>
            <a:r>
              <a:rPr lang="en-US" b="1" dirty="0" err="1">
                <a:solidFill>
                  <a:srgbClr val="FFFF00"/>
                </a:solidFill>
                <a:cs typeface="Calibri Light"/>
              </a:rPr>
              <a:t>Stroad</a:t>
            </a:r>
            <a:r>
              <a:rPr lang="en-US" b="1" dirty="0">
                <a:solidFill>
                  <a:srgbClr val="FFFF00"/>
                </a:solidFill>
                <a:cs typeface="Calibri Light"/>
              </a:rPr>
              <a:t> Miles" Does Delaware Have?</a:t>
            </a:r>
            <a:br>
              <a:rPr lang="en-US" dirty="0">
                <a:solidFill>
                  <a:srgbClr val="FFFF00"/>
                </a:solidFill>
                <a:cs typeface="Calibri Light"/>
              </a:rPr>
            </a:br>
            <a:br>
              <a:rPr lang="en-US" dirty="0">
                <a:cs typeface="Calibri Light"/>
              </a:rPr>
            </a:br>
            <a:endParaRPr lang="en-US" dirty="0">
              <a:cs typeface="Calibri Light"/>
            </a:endParaRPr>
          </a:p>
        </p:txBody>
      </p:sp>
      <p:sp>
        <p:nvSpPr>
          <p:cNvPr id="3" name="TextBox 2">
            <a:extLst>
              <a:ext uri="{FF2B5EF4-FFF2-40B4-BE49-F238E27FC236}">
                <a16:creationId xmlns:a16="http://schemas.microsoft.com/office/drawing/2014/main" id="{5043B867-4F22-75EA-3C12-5E33139C6DA8}"/>
              </a:ext>
            </a:extLst>
          </p:cNvPr>
          <p:cNvSpPr txBox="1"/>
          <p:nvPr/>
        </p:nvSpPr>
        <p:spPr>
          <a:xfrm>
            <a:off x="1909314" y="2342934"/>
            <a:ext cx="10765765"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FFFF00"/>
                </a:solidFill>
                <a:cs typeface="Calibri"/>
              </a:rPr>
              <a:t>Presented By:</a:t>
            </a:r>
          </a:p>
          <a:p>
            <a:r>
              <a:rPr lang="en-US" sz="4400" b="1" dirty="0">
                <a:solidFill>
                  <a:srgbClr val="FFFF00"/>
                </a:solidFill>
                <a:cs typeface="Calibri"/>
              </a:rPr>
              <a:t>David P. Racca </a:t>
            </a:r>
          </a:p>
          <a:p>
            <a:r>
              <a:rPr lang="en-US" sz="4400" b="1" dirty="0">
                <a:solidFill>
                  <a:srgbClr val="FFFF00"/>
                </a:solidFill>
                <a:cs typeface="Calibri"/>
              </a:rPr>
              <a:t>Center for Applied Demography</a:t>
            </a:r>
          </a:p>
          <a:p>
            <a:r>
              <a:rPr lang="en-US" sz="4400" b="1" dirty="0">
                <a:solidFill>
                  <a:srgbClr val="FFFF00"/>
                </a:solidFill>
                <a:cs typeface="Calibri"/>
              </a:rPr>
              <a:t>          and  Survey Research</a:t>
            </a:r>
            <a:endParaRPr lang="en-US" dirty="0" err="1"/>
          </a:p>
          <a:p>
            <a:r>
              <a:rPr lang="en-US" sz="4400" b="1" dirty="0">
                <a:solidFill>
                  <a:srgbClr val="FFFF00"/>
                </a:solidFill>
                <a:cs typeface="Calibri"/>
              </a:rPr>
              <a:t>University of Delaware</a:t>
            </a:r>
          </a:p>
          <a:p>
            <a:r>
              <a:rPr lang="en-US" sz="4400" b="1" dirty="0">
                <a:solidFill>
                  <a:srgbClr val="FFFF00"/>
                </a:solidFill>
                <a:cs typeface="Calibri"/>
              </a:rPr>
              <a:t>Email: dracca@udel.edu</a:t>
            </a:r>
          </a:p>
        </p:txBody>
      </p:sp>
    </p:spTree>
    <p:extLst>
      <p:ext uri="{BB962C8B-B14F-4D97-AF65-F5344CB8AC3E}">
        <p14:creationId xmlns:p14="http://schemas.microsoft.com/office/powerpoint/2010/main" val="881916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5" name="TextBox 4">
            <a:extLst>
              <a:ext uri="{FF2B5EF4-FFF2-40B4-BE49-F238E27FC236}">
                <a16:creationId xmlns:a16="http://schemas.microsoft.com/office/drawing/2014/main" id="{525EBAA5-5E92-B489-CD48-433D0B68E6DA}"/>
              </a:ext>
            </a:extLst>
          </p:cNvPr>
          <p:cNvSpPr txBox="1"/>
          <p:nvPr/>
        </p:nvSpPr>
        <p:spPr>
          <a:xfrm>
            <a:off x="574067" y="2308080"/>
            <a:ext cx="11053618" cy="132343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rgbClr val="FFFF00"/>
                </a:solidFill>
                <a:cs typeface="Calibri"/>
              </a:rPr>
              <a:t>Any one of these factors would not necessarily indicate a high percentage of fatalities</a:t>
            </a:r>
          </a:p>
        </p:txBody>
      </p:sp>
    </p:spTree>
    <p:extLst>
      <p:ext uri="{BB962C8B-B14F-4D97-AF65-F5344CB8AC3E}">
        <p14:creationId xmlns:p14="http://schemas.microsoft.com/office/powerpoint/2010/main" val="584224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5EBAA5-5E92-B489-CD48-433D0B68E6DA}"/>
              </a:ext>
            </a:extLst>
          </p:cNvPr>
          <p:cNvSpPr txBox="1"/>
          <p:nvPr/>
        </p:nvSpPr>
        <p:spPr>
          <a:xfrm>
            <a:off x="8444331" y="815334"/>
            <a:ext cx="3585196" cy="4511537"/>
          </a:xfrm>
          <a:prstGeom prst="rect">
            <a:avLst/>
          </a:prstGeom>
          <a:noFill/>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000" dirty="0">
                <a:solidFill>
                  <a:srgbClr val="FFFF00"/>
                </a:solidFill>
                <a:latin typeface="+mj-lt"/>
                <a:ea typeface="+mj-ea"/>
                <a:cs typeface="+mj-cs"/>
              </a:rPr>
              <a:t>Exposure – Interactions</a:t>
            </a:r>
            <a:endParaRPr lang="en-US" sz="4000">
              <a:solidFill>
                <a:srgbClr val="FFFF00"/>
              </a:solidFill>
              <a:ea typeface="Calibri"/>
              <a:cs typeface="Calibri"/>
            </a:endParaRPr>
          </a:p>
          <a:p>
            <a:pPr>
              <a:lnSpc>
                <a:spcPct val="90000"/>
              </a:lnSpc>
              <a:spcBef>
                <a:spcPct val="0"/>
              </a:spcBef>
              <a:spcAft>
                <a:spcPts val="600"/>
              </a:spcAft>
            </a:pPr>
            <a:r>
              <a:rPr lang="en-US" sz="3200" dirty="0">
                <a:solidFill>
                  <a:srgbClr val="FFFF00"/>
                </a:solidFill>
                <a:latin typeface="+mj-lt"/>
                <a:ea typeface="Calibri Light"/>
                <a:cs typeface="Calibri Light"/>
              </a:rPr>
              <a:t>Many interactions in Newark and other urban areas but not a lot of fatalities</a:t>
            </a:r>
          </a:p>
        </p:txBody>
      </p:sp>
      <p:pic>
        <p:nvPicPr>
          <p:cNvPr id="3" name="Picture 5" descr="Map&#10;&#10;Description automatically generated">
            <a:extLst>
              <a:ext uri="{FF2B5EF4-FFF2-40B4-BE49-F238E27FC236}">
                <a16:creationId xmlns:a16="http://schemas.microsoft.com/office/drawing/2014/main" id="{75976524-9679-9827-CA4B-B7F35A34C0FA}"/>
              </a:ext>
            </a:extLst>
          </p:cNvPr>
          <p:cNvPicPr>
            <a:picLocks noChangeAspect="1"/>
          </p:cNvPicPr>
          <p:nvPr/>
        </p:nvPicPr>
        <p:blipFill>
          <a:blip r:embed="rId2"/>
          <a:stretch>
            <a:fillRect/>
          </a:stretch>
        </p:blipFill>
        <p:spPr>
          <a:xfrm>
            <a:off x="-5751" y="717292"/>
            <a:ext cx="8537275" cy="5624697"/>
          </a:xfrm>
          <a:prstGeom prst="rect">
            <a:avLst/>
          </a:prstGeom>
        </p:spPr>
      </p:pic>
      <p:pic>
        <p:nvPicPr>
          <p:cNvPr id="2" name="Picture 3" descr="Graphical user interface, text, application&#10;&#10;Description automatically generated">
            <a:extLst>
              <a:ext uri="{FF2B5EF4-FFF2-40B4-BE49-F238E27FC236}">
                <a16:creationId xmlns:a16="http://schemas.microsoft.com/office/drawing/2014/main" id="{7FF77056-106A-1A36-DF30-B8CA7C008FAB}"/>
              </a:ext>
            </a:extLst>
          </p:cNvPr>
          <p:cNvPicPr>
            <a:picLocks noChangeAspect="1"/>
          </p:cNvPicPr>
          <p:nvPr/>
        </p:nvPicPr>
        <p:blipFill>
          <a:blip r:embed="rId3"/>
          <a:stretch>
            <a:fillRect/>
          </a:stretch>
        </p:blipFill>
        <p:spPr>
          <a:xfrm>
            <a:off x="8674220" y="647341"/>
            <a:ext cx="2233522" cy="1307620"/>
          </a:xfrm>
          <a:prstGeom prst="rect">
            <a:avLst/>
          </a:prstGeom>
        </p:spPr>
      </p:pic>
    </p:spTree>
    <p:extLst>
      <p:ext uri="{BB962C8B-B14F-4D97-AF65-F5344CB8AC3E}">
        <p14:creationId xmlns:p14="http://schemas.microsoft.com/office/powerpoint/2010/main" val="2718099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5EBAA5-5E92-B489-CD48-433D0B68E6DA}"/>
              </a:ext>
            </a:extLst>
          </p:cNvPr>
          <p:cNvSpPr txBox="1"/>
          <p:nvPr/>
        </p:nvSpPr>
        <p:spPr>
          <a:xfrm>
            <a:off x="7337275" y="1778617"/>
            <a:ext cx="3973385" cy="3692028"/>
          </a:xfrm>
          <a:prstGeom prst="rect">
            <a:avLst/>
          </a:prstGeom>
          <a:noFill/>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2500" lnSpcReduction="20000"/>
          </a:bodyPr>
          <a:lstStyle/>
          <a:p>
            <a:pPr>
              <a:lnSpc>
                <a:spcPct val="90000"/>
              </a:lnSpc>
              <a:spcBef>
                <a:spcPct val="0"/>
              </a:spcBef>
              <a:spcAft>
                <a:spcPts val="600"/>
              </a:spcAft>
            </a:pPr>
            <a:r>
              <a:rPr lang="en-US" sz="5200" dirty="0">
                <a:solidFill>
                  <a:srgbClr val="FFFF00"/>
                </a:solidFill>
                <a:latin typeface="+mj-lt"/>
                <a:ea typeface="+mj-ea"/>
                <a:cs typeface="+mj-cs"/>
              </a:rPr>
              <a:t>Exposure – Interactions</a:t>
            </a:r>
            <a:endParaRPr lang="en-US" dirty="0">
              <a:solidFill>
                <a:srgbClr val="FFFF00"/>
              </a:solidFill>
              <a:ea typeface="Calibri"/>
              <a:cs typeface="Calibri"/>
            </a:endParaRPr>
          </a:p>
          <a:p>
            <a:pPr>
              <a:lnSpc>
                <a:spcPct val="90000"/>
              </a:lnSpc>
              <a:spcBef>
                <a:spcPct val="0"/>
              </a:spcBef>
              <a:spcAft>
                <a:spcPts val="600"/>
              </a:spcAft>
            </a:pPr>
            <a:endParaRPr lang="en-US" sz="5200" dirty="0">
              <a:solidFill>
                <a:srgbClr val="FFFF00"/>
              </a:solidFill>
              <a:latin typeface="+mj-lt"/>
              <a:ea typeface="Calibri Light"/>
              <a:cs typeface="Calibri Light"/>
            </a:endParaRPr>
          </a:p>
          <a:p>
            <a:pPr>
              <a:lnSpc>
                <a:spcPct val="90000"/>
              </a:lnSpc>
              <a:spcBef>
                <a:spcPct val="0"/>
              </a:spcBef>
              <a:spcAft>
                <a:spcPts val="600"/>
              </a:spcAft>
            </a:pPr>
            <a:r>
              <a:rPr lang="en-US" sz="5200" dirty="0">
                <a:solidFill>
                  <a:srgbClr val="FFFF00"/>
                </a:solidFill>
                <a:latin typeface="+mj-lt"/>
                <a:ea typeface="Calibri Light"/>
                <a:cs typeface="Calibri Light"/>
              </a:rPr>
              <a:t>Many crashes but not fatalities</a:t>
            </a:r>
          </a:p>
        </p:txBody>
      </p:sp>
      <p:pic>
        <p:nvPicPr>
          <p:cNvPr id="2" name="Picture 2" descr="Map&#10;&#10;Description automatically generated">
            <a:extLst>
              <a:ext uri="{FF2B5EF4-FFF2-40B4-BE49-F238E27FC236}">
                <a16:creationId xmlns:a16="http://schemas.microsoft.com/office/drawing/2014/main" id="{5373E6B5-3C17-1CCE-F6B3-28E5C1AEDAED}"/>
              </a:ext>
            </a:extLst>
          </p:cNvPr>
          <p:cNvPicPr>
            <a:picLocks noChangeAspect="1"/>
          </p:cNvPicPr>
          <p:nvPr/>
        </p:nvPicPr>
        <p:blipFill rotWithShape="1">
          <a:blip r:embed="rId2"/>
          <a:srcRect l="3931" r="9140" b="-2"/>
          <a:stretch/>
        </p:blipFill>
        <p:spPr>
          <a:xfrm>
            <a:off x="20" y="10"/>
            <a:ext cx="6992881" cy="6857990"/>
          </a:xfrm>
          <a:prstGeom prst="rect">
            <a:avLst/>
          </a:prstGeom>
        </p:spPr>
      </p:pic>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6" name="Picture 3" descr="Graphical user interface, text, application&#10;&#10;Description automatically generated">
            <a:extLst>
              <a:ext uri="{FF2B5EF4-FFF2-40B4-BE49-F238E27FC236}">
                <a16:creationId xmlns:a16="http://schemas.microsoft.com/office/drawing/2014/main" id="{850F14E6-F74A-C2DD-0E79-397C1EE8C419}"/>
              </a:ext>
            </a:extLst>
          </p:cNvPr>
          <p:cNvPicPr>
            <a:picLocks noChangeAspect="1"/>
          </p:cNvPicPr>
          <p:nvPr/>
        </p:nvPicPr>
        <p:blipFill>
          <a:blip r:embed="rId3"/>
          <a:stretch>
            <a:fillRect/>
          </a:stretch>
        </p:blipFill>
        <p:spPr>
          <a:xfrm>
            <a:off x="7178975" y="86624"/>
            <a:ext cx="2894880" cy="1695808"/>
          </a:xfrm>
          <a:prstGeom prst="rect">
            <a:avLst/>
          </a:prstGeom>
        </p:spPr>
      </p:pic>
    </p:spTree>
    <p:extLst>
      <p:ext uri="{BB962C8B-B14F-4D97-AF65-F5344CB8AC3E}">
        <p14:creationId xmlns:p14="http://schemas.microsoft.com/office/powerpoint/2010/main" val="2285912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3" name="TextBox 2">
            <a:extLst>
              <a:ext uri="{FF2B5EF4-FFF2-40B4-BE49-F238E27FC236}">
                <a16:creationId xmlns:a16="http://schemas.microsoft.com/office/drawing/2014/main" id="{0A34628F-D07E-E075-7E04-53ACB7024232}"/>
              </a:ext>
            </a:extLst>
          </p:cNvPr>
          <p:cNvSpPr txBox="1"/>
          <p:nvPr/>
        </p:nvSpPr>
        <p:spPr>
          <a:xfrm>
            <a:off x="8100615" y="2195113"/>
            <a:ext cx="350520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FF00"/>
                </a:solidFill>
                <a:cs typeface="Calibri"/>
              </a:rPr>
              <a:t>Access Points</a:t>
            </a:r>
            <a:endParaRPr lang="en-US" sz="3600" dirty="0">
              <a:solidFill>
                <a:srgbClr val="FFFF00"/>
              </a:solidFill>
              <a:ea typeface="Calibri"/>
              <a:cs typeface="Calibri"/>
            </a:endParaRPr>
          </a:p>
          <a:p>
            <a:endParaRPr lang="en-US" sz="3600" dirty="0">
              <a:solidFill>
                <a:srgbClr val="FFFF00"/>
              </a:solidFill>
              <a:ea typeface="Calibri"/>
              <a:cs typeface="Calibri"/>
            </a:endParaRPr>
          </a:p>
          <a:p>
            <a:r>
              <a:rPr lang="en-US" sz="3600" dirty="0">
                <a:solidFill>
                  <a:srgbClr val="FFFF00"/>
                </a:solidFill>
                <a:cs typeface="Calibri"/>
              </a:rPr>
              <a:t>Large access to major roads but low fatalities</a:t>
            </a:r>
            <a:endParaRPr lang="en-US" sz="3600" dirty="0">
              <a:solidFill>
                <a:srgbClr val="FFFF00"/>
              </a:solidFill>
              <a:ea typeface="Calibri"/>
              <a:cs typeface="Calibri"/>
            </a:endParaRPr>
          </a:p>
          <a:p>
            <a:endParaRPr lang="en-US" sz="3600" dirty="0">
              <a:solidFill>
                <a:srgbClr val="FFFF00"/>
              </a:solidFill>
              <a:ea typeface="Calibri"/>
              <a:cs typeface="Calibri"/>
            </a:endParaRPr>
          </a:p>
          <a:p>
            <a:r>
              <a:rPr lang="en-US" sz="3600" dirty="0">
                <a:solidFill>
                  <a:srgbClr val="FFFF00"/>
                </a:solidFill>
                <a:cs typeface="Calibri"/>
              </a:rPr>
              <a:t>Seaford</a:t>
            </a:r>
            <a:endParaRPr lang="en-US" sz="3600" dirty="0">
              <a:solidFill>
                <a:srgbClr val="FFFF00"/>
              </a:solidFill>
              <a:ea typeface="Calibri"/>
              <a:cs typeface="Calibri"/>
            </a:endParaRPr>
          </a:p>
          <a:p>
            <a:endParaRPr lang="en-US" sz="3600">
              <a:cs typeface="Calibri"/>
            </a:endParaRPr>
          </a:p>
        </p:txBody>
      </p:sp>
      <p:pic>
        <p:nvPicPr>
          <p:cNvPr id="5" name="Picture 6" descr="Map&#10;&#10;Description automatically generated">
            <a:extLst>
              <a:ext uri="{FF2B5EF4-FFF2-40B4-BE49-F238E27FC236}">
                <a16:creationId xmlns:a16="http://schemas.microsoft.com/office/drawing/2014/main" id="{39AA072F-7AA5-0649-BABF-4BC77AAE4A8F}"/>
              </a:ext>
            </a:extLst>
          </p:cNvPr>
          <p:cNvPicPr>
            <a:picLocks noChangeAspect="1"/>
          </p:cNvPicPr>
          <p:nvPr/>
        </p:nvPicPr>
        <p:blipFill>
          <a:blip r:embed="rId2"/>
          <a:stretch>
            <a:fillRect/>
          </a:stretch>
        </p:blipFill>
        <p:spPr>
          <a:xfrm>
            <a:off x="-5751" y="5344"/>
            <a:ext cx="7545237" cy="6832935"/>
          </a:xfrm>
          <a:prstGeom prst="rect">
            <a:avLst/>
          </a:prstGeom>
        </p:spPr>
      </p:pic>
      <p:pic>
        <p:nvPicPr>
          <p:cNvPr id="2" name="Picture 5" descr="Graphical user interface, text, application&#10;&#10;Description automatically generated">
            <a:extLst>
              <a:ext uri="{FF2B5EF4-FFF2-40B4-BE49-F238E27FC236}">
                <a16:creationId xmlns:a16="http://schemas.microsoft.com/office/drawing/2014/main" id="{F97AC9A7-0103-25E8-5B58-4EF504057D8F}"/>
              </a:ext>
            </a:extLst>
          </p:cNvPr>
          <p:cNvPicPr>
            <a:picLocks noChangeAspect="1"/>
          </p:cNvPicPr>
          <p:nvPr/>
        </p:nvPicPr>
        <p:blipFill>
          <a:blip r:embed="rId3"/>
          <a:stretch>
            <a:fillRect/>
          </a:stretch>
        </p:blipFill>
        <p:spPr>
          <a:xfrm>
            <a:off x="7839434" y="149795"/>
            <a:ext cx="1847131" cy="1785128"/>
          </a:xfrm>
          <a:prstGeom prst="rect">
            <a:avLst/>
          </a:prstGeom>
        </p:spPr>
      </p:pic>
    </p:spTree>
    <p:extLst>
      <p:ext uri="{BB962C8B-B14F-4D97-AF65-F5344CB8AC3E}">
        <p14:creationId xmlns:p14="http://schemas.microsoft.com/office/powerpoint/2010/main" val="2159712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3" name="TextBox 2">
            <a:extLst>
              <a:ext uri="{FF2B5EF4-FFF2-40B4-BE49-F238E27FC236}">
                <a16:creationId xmlns:a16="http://schemas.microsoft.com/office/drawing/2014/main" id="{0A34628F-D07E-E075-7E04-53ACB7024232}"/>
              </a:ext>
            </a:extLst>
          </p:cNvPr>
          <p:cNvSpPr txBox="1"/>
          <p:nvPr/>
        </p:nvSpPr>
        <p:spPr>
          <a:xfrm>
            <a:off x="9049520" y="2036963"/>
            <a:ext cx="3505200"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FF00"/>
                </a:solidFill>
                <a:cs typeface="Calibri"/>
              </a:rPr>
              <a:t>Access Points</a:t>
            </a:r>
            <a:endParaRPr lang="en-US" sz="3600" dirty="0">
              <a:solidFill>
                <a:srgbClr val="FFFF00"/>
              </a:solidFill>
              <a:ea typeface="Calibri"/>
              <a:cs typeface="Calibri"/>
            </a:endParaRPr>
          </a:p>
          <a:p>
            <a:endParaRPr lang="en-US" sz="3600" dirty="0">
              <a:solidFill>
                <a:srgbClr val="FFFF00"/>
              </a:solidFill>
              <a:ea typeface="Calibri"/>
              <a:cs typeface="Calibri"/>
            </a:endParaRPr>
          </a:p>
          <a:p>
            <a:r>
              <a:rPr lang="en-US" sz="3600" dirty="0">
                <a:solidFill>
                  <a:srgbClr val="FFFF00"/>
                </a:solidFill>
                <a:cs typeface="Calibri"/>
              </a:rPr>
              <a:t>Large housing unit access to major roads but low fatalities</a:t>
            </a:r>
            <a:endParaRPr lang="en-US" sz="3600" dirty="0">
              <a:solidFill>
                <a:srgbClr val="FFFF00"/>
              </a:solidFill>
              <a:ea typeface="Calibri"/>
              <a:cs typeface="Calibri"/>
            </a:endParaRPr>
          </a:p>
          <a:p>
            <a:endParaRPr lang="en-US" sz="3600" dirty="0">
              <a:solidFill>
                <a:srgbClr val="FFFF00"/>
              </a:solidFill>
              <a:ea typeface="Calibri"/>
              <a:cs typeface="Calibri"/>
            </a:endParaRPr>
          </a:p>
          <a:p>
            <a:r>
              <a:rPr lang="en-US" sz="3600" dirty="0">
                <a:solidFill>
                  <a:srgbClr val="FFFF00"/>
                </a:solidFill>
                <a:cs typeface="Calibri"/>
              </a:rPr>
              <a:t>Wrangle Hill</a:t>
            </a:r>
            <a:endParaRPr lang="en-US" sz="3600" dirty="0">
              <a:solidFill>
                <a:srgbClr val="FFFF00"/>
              </a:solidFill>
              <a:ea typeface="Calibri"/>
              <a:cs typeface="Calibri"/>
            </a:endParaRPr>
          </a:p>
          <a:p>
            <a:endParaRPr lang="en-US" sz="3600">
              <a:cs typeface="Calibri"/>
            </a:endParaRPr>
          </a:p>
        </p:txBody>
      </p:sp>
      <p:pic>
        <p:nvPicPr>
          <p:cNvPr id="2" name="Picture 5" descr="Map&#10;&#10;Description automatically generated">
            <a:extLst>
              <a:ext uri="{FF2B5EF4-FFF2-40B4-BE49-F238E27FC236}">
                <a16:creationId xmlns:a16="http://schemas.microsoft.com/office/drawing/2014/main" id="{12138C73-E53D-8677-21DD-9C5926C489BE}"/>
              </a:ext>
            </a:extLst>
          </p:cNvPr>
          <p:cNvPicPr>
            <a:picLocks noChangeAspect="1"/>
          </p:cNvPicPr>
          <p:nvPr/>
        </p:nvPicPr>
        <p:blipFill>
          <a:blip r:embed="rId2"/>
          <a:stretch>
            <a:fillRect/>
          </a:stretch>
        </p:blipFill>
        <p:spPr>
          <a:xfrm>
            <a:off x="-5751" y="2486"/>
            <a:ext cx="8911086" cy="6838649"/>
          </a:xfrm>
          <a:prstGeom prst="rect">
            <a:avLst/>
          </a:prstGeom>
        </p:spPr>
      </p:pic>
      <p:pic>
        <p:nvPicPr>
          <p:cNvPr id="5" name="Picture 5" descr="Graphical user interface, text, application&#10;&#10;Description automatically generated">
            <a:extLst>
              <a:ext uri="{FF2B5EF4-FFF2-40B4-BE49-F238E27FC236}">
                <a16:creationId xmlns:a16="http://schemas.microsoft.com/office/drawing/2014/main" id="{24A7FF54-1946-F736-33D6-7AED11574719}"/>
              </a:ext>
            </a:extLst>
          </p:cNvPr>
          <p:cNvPicPr>
            <a:picLocks noChangeAspect="1"/>
          </p:cNvPicPr>
          <p:nvPr/>
        </p:nvPicPr>
        <p:blipFill>
          <a:blip r:embed="rId3"/>
          <a:stretch>
            <a:fillRect/>
          </a:stretch>
        </p:blipFill>
        <p:spPr>
          <a:xfrm>
            <a:off x="8888982" y="6021"/>
            <a:ext cx="2005282" cy="1928902"/>
          </a:xfrm>
          <a:prstGeom prst="rect">
            <a:avLst/>
          </a:prstGeom>
        </p:spPr>
      </p:pic>
    </p:spTree>
    <p:extLst>
      <p:ext uri="{BB962C8B-B14F-4D97-AF65-F5344CB8AC3E}">
        <p14:creationId xmlns:p14="http://schemas.microsoft.com/office/powerpoint/2010/main" val="973171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I</a:t>
            </a: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3" name="TextBox 2">
            <a:extLst>
              <a:ext uri="{FF2B5EF4-FFF2-40B4-BE49-F238E27FC236}">
                <a16:creationId xmlns:a16="http://schemas.microsoft.com/office/drawing/2014/main" id="{0A34628F-D07E-E075-7E04-53ACB7024232}"/>
              </a:ext>
            </a:extLst>
          </p:cNvPr>
          <p:cNvSpPr txBox="1"/>
          <p:nvPr/>
        </p:nvSpPr>
        <p:spPr>
          <a:xfrm>
            <a:off x="8143746" y="1907567"/>
            <a:ext cx="4209690"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FF00"/>
                </a:solidFill>
                <a:cs typeface="Calibri"/>
              </a:rPr>
              <a:t>Volume and Speed</a:t>
            </a:r>
            <a:endParaRPr lang="en-US" sz="3600" dirty="0">
              <a:solidFill>
                <a:srgbClr val="FFFF00"/>
              </a:solidFill>
              <a:ea typeface="Calibri"/>
              <a:cs typeface="Calibri"/>
            </a:endParaRPr>
          </a:p>
          <a:p>
            <a:endParaRPr lang="en-US" sz="3600" dirty="0">
              <a:solidFill>
                <a:srgbClr val="FFFF00"/>
              </a:solidFill>
              <a:ea typeface="Calibri"/>
              <a:cs typeface="Calibri"/>
            </a:endParaRPr>
          </a:p>
          <a:p>
            <a:r>
              <a:rPr lang="en-US" sz="3600" dirty="0">
                <a:solidFill>
                  <a:srgbClr val="FFFF00"/>
                </a:solidFill>
                <a:ea typeface="Calibri"/>
                <a:cs typeface="Calibri"/>
              </a:rPr>
              <a:t>I95 compared with</a:t>
            </a:r>
          </a:p>
          <a:p>
            <a:r>
              <a:rPr lang="en-US" sz="3600" dirty="0">
                <a:solidFill>
                  <a:srgbClr val="FFFF00"/>
                </a:solidFill>
                <a:ea typeface="Calibri"/>
                <a:cs typeface="Calibri"/>
              </a:rPr>
              <a:t> Rt 4</a:t>
            </a:r>
            <a:endParaRPr lang="en-US" dirty="0"/>
          </a:p>
          <a:p>
            <a:r>
              <a:rPr lang="en-US" sz="3600" dirty="0">
                <a:solidFill>
                  <a:srgbClr val="FFFF00"/>
                </a:solidFill>
                <a:ea typeface="Calibri"/>
                <a:cs typeface="Calibri"/>
              </a:rPr>
              <a:t>Several times the amount of traffic on I-95  but similar number of fatalities. </a:t>
            </a:r>
          </a:p>
          <a:p>
            <a:endParaRPr lang="en-US" sz="3600">
              <a:ea typeface="Calibri"/>
              <a:cs typeface="Calibri"/>
            </a:endParaRPr>
          </a:p>
          <a:p>
            <a:endParaRPr lang="en-US" sz="3600">
              <a:ea typeface="Calibri"/>
              <a:cs typeface="Calibri"/>
            </a:endParaRPr>
          </a:p>
        </p:txBody>
      </p:sp>
      <p:pic>
        <p:nvPicPr>
          <p:cNvPr id="6" name="Picture 6" descr="Graphical user interface, application, map&#10;&#10;Description automatically generated">
            <a:extLst>
              <a:ext uri="{FF2B5EF4-FFF2-40B4-BE49-F238E27FC236}">
                <a16:creationId xmlns:a16="http://schemas.microsoft.com/office/drawing/2014/main" id="{F9A37305-8B43-41ED-C004-66CB4D34FB3E}"/>
              </a:ext>
            </a:extLst>
          </p:cNvPr>
          <p:cNvPicPr>
            <a:picLocks noChangeAspect="1"/>
          </p:cNvPicPr>
          <p:nvPr/>
        </p:nvPicPr>
        <p:blipFill>
          <a:blip r:embed="rId2"/>
          <a:stretch>
            <a:fillRect/>
          </a:stretch>
        </p:blipFill>
        <p:spPr>
          <a:xfrm>
            <a:off x="238664" y="537394"/>
            <a:ext cx="7804030" cy="5855099"/>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0F1A4211-A297-05DE-C7A0-78DC0CCFDB09}"/>
              </a:ext>
            </a:extLst>
          </p:cNvPr>
          <p:cNvPicPr>
            <a:picLocks noChangeAspect="1"/>
          </p:cNvPicPr>
          <p:nvPr/>
        </p:nvPicPr>
        <p:blipFill>
          <a:blip r:embed="rId3"/>
          <a:stretch>
            <a:fillRect/>
          </a:stretch>
        </p:blipFill>
        <p:spPr>
          <a:xfrm>
            <a:off x="8237867" y="287638"/>
            <a:ext cx="2962454" cy="1624461"/>
          </a:xfrm>
          <a:prstGeom prst="rect">
            <a:avLst/>
          </a:prstGeom>
        </p:spPr>
      </p:pic>
    </p:spTree>
    <p:extLst>
      <p:ext uri="{BB962C8B-B14F-4D97-AF65-F5344CB8AC3E}">
        <p14:creationId xmlns:p14="http://schemas.microsoft.com/office/powerpoint/2010/main" val="1219670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3" name="TextBox 2">
            <a:extLst>
              <a:ext uri="{FF2B5EF4-FFF2-40B4-BE49-F238E27FC236}">
                <a16:creationId xmlns:a16="http://schemas.microsoft.com/office/drawing/2014/main" id="{0A34628F-D07E-E075-7E04-53ACB7024232}"/>
              </a:ext>
            </a:extLst>
          </p:cNvPr>
          <p:cNvSpPr txBox="1"/>
          <p:nvPr/>
        </p:nvSpPr>
        <p:spPr>
          <a:xfrm>
            <a:off x="7870576" y="2453906"/>
            <a:ext cx="420969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FF00"/>
                </a:solidFill>
                <a:cs typeface="Calibri"/>
              </a:rPr>
              <a:t>Volume and Speed</a:t>
            </a:r>
            <a:endParaRPr lang="en-US" sz="3600" dirty="0">
              <a:solidFill>
                <a:srgbClr val="FFFF00"/>
              </a:solidFill>
              <a:ea typeface="Calibri"/>
              <a:cs typeface="Calibri"/>
            </a:endParaRPr>
          </a:p>
          <a:p>
            <a:r>
              <a:rPr lang="en-US" sz="3600" dirty="0">
                <a:solidFill>
                  <a:srgbClr val="FFFF00"/>
                </a:solidFill>
                <a:ea typeface="Calibri"/>
                <a:cs typeface="Calibri"/>
              </a:rPr>
              <a:t>Rt 495 compared with Philadelphia pike</a:t>
            </a:r>
            <a:endParaRPr lang="en-US" dirty="0">
              <a:solidFill>
                <a:srgbClr val="FFFF00"/>
              </a:solidFill>
              <a:ea typeface="Calibri"/>
              <a:cs typeface="Calibri"/>
            </a:endParaRPr>
          </a:p>
          <a:p>
            <a:endParaRPr lang="en-US" sz="3600" dirty="0">
              <a:solidFill>
                <a:srgbClr val="FFFF00"/>
              </a:solidFill>
              <a:ea typeface="Calibri"/>
              <a:cs typeface="Calibri"/>
            </a:endParaRPr>
          </a:p>
          <a:p>
            <a:r>
              <a:rPr lang="en-US" sz="3600" err="1">
                <a:solidFill>
                  <a:srgbClr val="FFFF00"/>
                </a:solidFill>
                <a:cs typeface="Calibri"/>
              </a:rPr>
              <a:t>Bellfonte</a:t>
            </a:r>
            <a:endParaRPr lang="en-US" sz="3600">
              <a:solidFill>
                <a:srgbClr val="FFFF00"/>
              </a:solidFill>
              <a:ea typeface="Calibri"/>
              <a:cs typeface="Calibri"/>
            </a:endParaRPr>
          </a:p>
          <a:p>
            <a:endParaRPr lang="en-US" sz="3600">
              <a:cs typeface="Calibri"/>
            </a:endParaRPr>
          </a:p>
        </p:txBody>
      </p:sp>
      <p:pic>
        <p:nvPicPr>
          <p:cNvPr id="2" name="Picture 4" descr="Map&#10;&#10;Description automatically generated">
            <a:extLst>
              <a:ext uri="{FF2B5EF4-FFF2-40B4-BE49-F238E27FC236}">
                <a16:creationId xmlns:a16="http://schemas.microsoft.com/office/drawing/2014/main" id="{35EE60BB-3E74-3C2F-04A9-5BD28AC561A9}"/>
              </a:ext>
            </a:extLst>
          </p:cNvPr>
          <p:cNvPicPr>
            <a:picLocks noChangeAspect="1"/>
          </p:cNvPicPr>
          <p:nvPr/>
        </p:nvPicPr>
        <p:blipFill>
          <a:blip r:embed="rId2"/>
          <a:stretch>
            <a:fillRect/>
          </a:stretch>
        </p:blipFill>
        <p:spPr>
          <a:xfrm>
            <a:off x="-5751" y="-650"/>
            <a:ext cx="7444596" cy="6859300"/>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025BB14B-45ED-8544-3BE4-8D48FE0B95F0}"/>
              </a:ext>
            </a:extLst>
          </p:cNvPr>
          <p:cNvPicPr>
            <a:picLocks noChangeAspect="1"/>
          </p:cNvPicPr>
          <p:nvPr/>
        </p:nvPicPr>
        <p:blipFill>
          <a:blip r:embed="rId3"/>
          <a:stretch>
            <a:fillRect/>
          </a:stretch>
        </p:blipFill>
        <p:spPr>
          <a:xfrm>
            <a:off x="7753171" y="178549"/>
            <a:ext cx="2005282" cy="1928902"/>
          </a:xfrm>
          <a:prstGeom prst="rect">
            <a:avLst/>
          </a:prstGeom>
        </p:spPr>
      </p:pic>
    </p:spTree>
    <p:extLst>
      <p:ext uri="{BB962C8B-B14F-4D97-AF65-F5344CB8AC3E}">
        <p14:creationId xmlns:p14="http://schemas.microsoft.com/office/powerpoint/2010/main" val="530923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2" name="Picture 5" descr="Map&#10;&#10;Description automatically generated">
            <a:extLst>
              <a:ext uri="{FF2B5EF4-FFF2-40B4-BE49-F238E27FC236}">
                <a16:creationId xmlns:a16="http://schemas.microsoft.com/office/drawing/2014/main" id="{5AC188FE-70B8-3EF2-5296-B0E841D3AA44}"/>
              </a:ext>
            </a:extLst>
          </p:cNvPr>
          <p:cNvPicPr>
            <a:picLocks noChangeAspect="1"/>
          </p:cNvPicPr>
          <p:nvPr/>
        </p:nvPicPr>
        <p:blipFill>
          <a:blip r:embed="rId2"/>
          <a:stretch>
            <a:fillRect/>
          </a:stretch>
        </p:blipFill>
        <p:spPr>
          <a:xfrm>
            <a:off x="811079" y="35319"/>
            <a:ext cx="9782013" cy="6051192"/>
          </a:xfrm>
          <a:prstGeom prst="rect">
            <a:avLst/>
          </a:prstGeom>
        </p:spPr>
      </p:pic>
      <p:sp>
        <p:nvSpPr>
          <p:cNvPr id="6" name="TextBox 5">
            <a:extLst>
              <a:ext uri="{FF2B5EF4-FFF2-40B4-BE49-F238E27FC236}">
                <a16:creationId xmlns:a16="http://schemas.microsoft.com/office/drawing/2014/main" id="{A3B4807A-4F29-B2BC-4377-0841A55B78E2}"/>
              </a:ext>
            </a:extLst>
          </p:cNvPr>
          <p:cNvSpPr txBox="1"/>
          <p:nvPr/>
        </p:nvSpPr>
        <p:spPr>
          <a:xfrm>
            <a:off x="3099661" y="6173491"/>
            <a:ext cx="61218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FFFF00"/>
                </a:solidFill>
                <a:cs typeface="Calibri"/>
              </a:rPr>
              <a:t>Destinations Used Here</a:t>
            </a:r>
            <a:endParaRPr lang="en-US" sz="3200" dirty="0" err="1">
              <a:solidFill>
                <a:srgbClr val="FFFF00"/>
              </a:solidFill>
            </a:endParaRPr>
          </a:p>
        </p:txBody>
      </p:sp>
    </p:spTree>
    <p:extLst>
      <p:ext uri="{BB962C8B-B14F-4D97-AF65-F5344CB8AC3E}">
        <p14:creationId xmlns:p14="http://schemas.microsoft.com/office/powerpoint/2010/main" val="2991473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3" name="TextBox 2">
            <a:extLst>
              <a:ext uri="{FF2B5EF4-FFF2-40B4-BE49-F238E27FC236}">
                <a16:creationId xmlns:a16="http://schemas.microsoft.com/office/drawing/2014/main" id="{0A34628F-D07E-E075-7E04-53ACB7024232}"/>
              </a:ext>
            </a:extLst>
          </p:cNvPr>
          <p:cNvSpPr txBox="1"/>
          <p:nvPr/>
        </p:nvSpPr>
        <p:spPr>
          <a:xfrm>
            <a:off x="8718840" y="3086511"/>
            <a:ext cx="420969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FF00"/>
                </a:solidFill>
                <a:cs typeface="Calibri"/>
              </a:rPr>
              <a:t>Highly mixed land use and low fatalities.</a:t>
            </a:r>
            <a:endParaRPr lang="en-US" sz="3600" dirty="0">
              <a:solidFill>
                <a:srgbClr val="FFFF00"/>
              </a:solidFill>
              <a:ea typeface="Calibri"/>
              <a:cs typeface="Calibri"/>
            </a:endParaRPr>
          </a:p>
          <a:p>
            <a:endParaRPr lang="en-US" sz="3600" dirty="0">
              <a:solidFill>
                <a:srgbClr val="FFFF00"/>
              </a:solidFill>
              <a:ea typeface="Calibri"/>
              <a:cs typeface="Calibri"/>
            </a:endParaRPr>
          </a:p>
          <a:p>
            <a:r>
              <a:rPr lang="en-US" sz="3600" dirty="0">
                <a:solidFill>
                  <a:srgbClr val="FFFF00"/>
                </a:solidFill>
                <a:cs typeface="Calibri"/>
              </a:rPr>
              <a:t>Middletown</a:t>
            </a:r>
            <a:endParaRPr lang="en-US" sz="3600" dirty="0">
              <a:solidFill>
                <a:srgbClr val="FFFF00"/>
              </a:solidFill>
              <a:ea typeface="Calibri"/>
              <a:cs typeface="Calibri"/>
            </a:endParaRPr>
          </a:p>
          <a:p>
            <a:endParaRPr lang="en-US" sz="3600" dirty="0">
              <a:solidFill>
                <a:srgbClr val="FFFF00"/>
              </a:solidFill>
              <a:cs typeface="Calibri"/>
            </a:endParaRPr>
          </a:p>
          <a:p>
            <a:endParaRPr lang="en-US" sz="3600">
              <a:cs typeface="Calibri"/>
            </a:endParaRPr>
          </a:p>
          <a:p>
            <a:endParaRPr lang="en-US" sz="3600" dirty="0">
              <a:cs typeface="Calibri"/>
            </a:endParaRPr>
          </a:p>
        </p:txBody>
      </p:sp>
      <p:pic>
        <p:nvPicPr>
          <p:cNvPr id="5" name="Picture 5" descr="Map&#10;&#10;Description automatically generated">
            <a:extLst>
              <a:ext uri="{FF2B5EF4-FFF2-40B4-BE49-F238E27FC236}">
                <a16:creationId xmlns:a16="http://schemas.microsoft.com/office/drawing/2014/main" id="{0C3C3793-9446-BCFC-6A6C-24E3404BEB0D}"/>
              </a:ext>
            </a:extLst>
          </p:cNvPr>
          <p:cNvPicPr>
            <a:picLocks noChangeAspect="1"/>
          </p:cNvPicPr>
          <p:nvPr/>
        </p:nvPicPr>
        <p:blipFill>
          <a:blip r:embed="rId2"/>
          <a:stretch>
            <a:fillRect/>
          </a:stretch>
        </p:blipFill>
        <p:spPr>
          <a:xfrm>
            <a:off x="-5751" y="70050"/>
            <a:ext cx="8652293" cy="6300956"/>
          </a:xfrm>
          <a:prstGeom prst="rect">
            <a:avLst/>
          </a:prstGeom>
        </p:spPr>
      </p:pic>
      <p:pic>
        <p:nvPicPr>
          <p:cNvPr id="2" name="Picture 5" descr="Graphical user interface, text, application, chat or text message&#10;&#10;Description automatically generated">
            <a:extLst>
              <a:ext uri="{FF2B5EF4-FFF2-40B4-BE49-F238E27FC236}">
                <a16:creationId xmlns:a16="http://schemas.microsoft.com/office/drawing/2014/main" id="{ABE09AA5-7821-655F-1EF6-696367FA4226}"/>
              </a:ext>
            </a:extLst>
          </p:cNvPr>
          <p:cNvPicPr>
            <a:picLocks noChangeAspect="1"/>
          </p:cNvPicPr>
          <p:nvPr/>
        </p:nvPicPr>
        <p:blipFill>
          <a:blip r:embed="rId3"/>
          <a:stretch>
            <a:fillRect/>
          </a:stretch>
        </p:blipFill>
        <p:spPr>
          <a:xfrm>
            <a:off x="8712051" y="117625"/>
            <a:ext cx="2114729" cy="2582712"/>
          </a:xfrm>
          <a:prstGeom prst="rect">
            <a:avLst/>
          </a:prstGeom>
        </p:spPr>
      </p:pic>
    </p:spTree>
    <p:extLst>
      <p:ext uri="{BB962C8B-B14F-4D97-AF65-F5344CB8AC3E}">
        <p14:creationId xmlns:p14="http://schemas.microsoft.com/office/powerpoint/2010/main" val="3274412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3" name="TextBox 2">
            <a:extLst>
              <a:ext uri="{FF2B5EF4-FFF2-40B4-BE49-F238E27FC236}">
                <a16:creationId xmlns:a16="http://schemas.microsoft.com/office/drawing/2014/main" id="{0A34628F-D07E-E075-7E04-53ACB7024232}"/>
              </a:ext>
            </a:extLst>
          </p:cNvPr>
          <p:cNvSpPr txBox="1"/>
          <p:nvPr/>
        </p:nvSpPr>
        <p:spPr>
          <a:xfrm>
            <a:off x="7367368" y="3230284"/>
            <a:ext cx="420969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FF00"/>
                </a:solidFill>
                <a:cs typeface="Calibri"/>
              </a:rPr>
              <a:t>Highly mixed land use and no/low fatalities</a:t>
            </a:r>
            <a:endParaRPr lang="en-US" sz="3600" dirty="0">
              <a:solidFill>
                <a:srgbClr val="FFFF00"/>
              </a:solidFill>
              <a:ea typeface="Calibri"/>
              <a:cs typeface="Calibri"/>
            </a:endParaRPr>
          </a:p>
          <a:p>
            <a:endParaRPr lang="en-US" sz="3600" dirty="0">
              <a:solidFill>
                <a:srgbClr val="FFFF00"/>
              </a:solidFill>
              <a:ea typeface="Calibri"/>
              <a:cs typeface="Calibri"/>
            </a:endParaRPr>
          </a:p>
          <a:p>
            <a:r>
              <a:rPr lang="en-US" sz="3600" dirty="0">
                <a:solidFill>
                  <a:srgbClr val="FFFF00"/>
                </a:solidFill>
                <a:cs typeface="Calibri"/>
              </a:rPr>
              <a:t>Laurel</a:t>
            </a:r>
            <a:endParaRPr lang="en-US" sz="3600" dirty="0">
              <a:solidFill>
                <a:srgbClr val="FFFF00"/>
              </a:solidFill>
              <a:ea typeface="Calibri"/>
              <a:cs typeface="Calibri"/>
            </a:endParaRPr>
          </a:p>
          <a:p>
            <a:endParaRPr lang="en-US" sz="3600">
              <a:cs typeface="Calibri"/>
            </a:endParaRPr>
          </a:p>
        </p:txBody>
      </p:sp>
      <p:pic>
        <p:nvPicPr>
          <p:cNvPr id="2" name="Picture 5" descr="Map&#10;&#10;Description automatically generated">
            <a:extLst>
              <a:ext uri="{FF2B5EF4-FFF2-40B4-BE49-F238E27FC236}">
                <a16:creationId xmlns:a16="http://schemas.microsoft.com/office/drawing/2014/main" id="{2EBED0F0-A866-5D1C-2786-0BBE87358AE0}"/>
              </a:ext>
            </a:extLst>
          </p:cNvPr>
          <p:cNvPicPr>
            <a:picLocks noChangeAspect="1"/>
          </p:cNvPicPr>
          <p:nvPr/>
        </p:nvPicPr>
        <p:blipFill>
          <a:blip r:embed="rId2"/>
          <a:stretch>
            <a:fillRect/>
          </a:stretch>
        </p:blipFill>
        <p:spPr>
          <a:xfrm>
            <a:off x="123645" y="205357"/>
            <a:ext cx="6898256" cy="6490418"/>
          </a:xfrm>
          <a:prstGeom prst="rect">
            <a:avLst/>
          </a:prstGeom>
        </p:spPr>
      </p:pic>
      <p:pic>
        <p:nvPicPr>
          <p:cNvPr id="5" name="Picture 5" descr="Graphical user interface, text, application, chat or text message&#10;&#10;Description automatically generated">
            <a:extLst>
              <a:ext uri="{FF2B5EF4-FFF2-40B4-BE49-F238E27FC236}">
                <a16:creationId xmlns:a16="http://schemas.microsoft.com/office/drawing/2014/main" id="{26F8B550-4238-A19E-6D62-0847D470B103}"/>
              </a:ext>
            </a:extLst>
          </p:cNvPr>
          <p:cNvPicPr>
            <a:picLocks noChangeAspect="1"/>
          </p:cNvPicPr>
          <p:nvPr/>
        </p:nvPicPr>
        <p:blipFill>
          <a:blip r:embed="rId3"/>
          <a:stretch>
            <a:fillRect/>
          </a:stretch>
        </p:blipFill>
        <p:spPr>
          <a:xfrm>
            <a:off x="7360579" y="275776"/>
            <a:ext cx="2028465" cy="2438939"/>
          </a:xfrm>
          <a:prstGeom prst="rect">
            <a:avLst/>
          </a:prstGeom>
        </p:spPr>
      </p:pic>
    </p:spTree>
    <p:extLst>
      <p:ext uri="{BB962C8B-B14F-4D97-AF65-F5344CB8AC3E}">
        <p14:creationId xmlns:p14="http://schemas.microsoft.com/office/powerpoint/2010/main" val="2825545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5" name="TextBox 4">
            <a:extLst>
              <a:ext uri="{FF2B5EF4-FFF2-40B4-BE49-F238E27FC236}">
                <a16:creationId xmlns:a16="http://schemas.microsoft.com/office/drawing/2014/main" id="{525EBAA5-5E92-B489-CD48-433D0B68E6DA}"/>
              </a:ext>
            </a:extLst>
          </p:cNvPr>
          <p:cNvSpPr txBox="1"/>
          <p:nvPr/>
        </p:nvSpPr>
        <p:spPr>
          <a:xfrm>
            <a:off x="1149161" y="2279325"/>
            <a:ext cx="10248487" cy="193899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00"/>
                </a:solidFill>
                <a:ea typeface="+mn-lt"/>
                <a:cs typeface="+mn-lt"/>
              </a:rPr>
              <a:t>This talk will include discussion</a:t>
            </a:r>
            <a:r>
              <a:rPr lang="en-US" sz="4000" b="1" dirty="0">
                <a:solidFill>
                  <a:srgbClr val="FFFF00"/>
                </a:solidFill>
                <a:ea typeface="Calibri"/>
                <a:cs typeface="Calibri"/>
              </a:rPr>
              <a:t> of the </a:t>
            </a:r>
            <a:r>
              <a:rPr lang="en-US" sz="4000" b="1" err="1">
                <a:solidFill>
                  <a:srgbClr val="FFFF00"/>
                </a:solidFill>
                <a:ea typeface="Calibri"/>
                <a:cs typeface="Calibri"/>
              </a:rPr>
              <a:t>stroad</a:t>
            </a:r>
            <a:r>
              <a:rPr lang="en-US" sz="4000" b="1" dirty="0">
                <a:solidFill>
                  <a:srgbClr val="FFFF00"/>
                </a:solidFill>
                <a:ea typeface="Calibri"/>
                <a:cs typeface="Calibri"/>
              </a:rPr>
              <a:t> concept, how it might be defined, and the location and extent of </a:t>
            </a:r>
            <a:r>
              <a:rPr lang="en-US" sz="4000" b="1" err="1">
                <a:solidFill>
                  <a:srgbClr val="FFFF00"/>
                </a:solidFill>
                <a:ea typeface="Calibri"/>
                <a:cs typeface="Calibri"/>
              </a:rPr>
              <a:t>stroads</a:t>
            </a:r>
            <a:r>
              <a:rPr lang="en-US" sz="4000" b="1" dirty="0">
                <a:solidFill>
                  <a:srgbClr val="FFFF00"/>
                </a:solidFill>
                <a:ea typeface="Calibri"/>
                <a:cs typeface="Calibri"/>
              </a:rPr>
              <a:t> in Delaware. </a:t>
            </a:r>
            <a:endParaRPr lang="en-US" sz="4000"/>
          </a:p>
        </p:txBody>
      </p:sp>
    </p:spTree>
    <p:extLst>
      <p:ext uri="{BB962C8B-B14F-4D97-AF65-F5344CB8AC3E}">
        <p14:creationId xmlns:p14="http://schemas.microsoft.com/office/powerpoint/2010/main" val="2694466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3" name="TextBox 2">
            <a:extLst>
              <a:ext uri="{FF2B5EF4-FFF2-40B4-BE49-F238E27FC236}">
                <a16:creationId xmlns:a16="http://schemas.microsoft.com/office/drawing/2014/main" id="{0A34628F-D07E-E075-7E04-53ACB7024232}"/>
              </a:ext>
            </a:extLst>
          </p:cNvPr>
          <p:cNvSpPr txBox="1"/>
          <p:nvPr/>
        </p:nvSpPr>
        <p:spPr>
          <a:xfrm>
            <a:off x="7626161" y="3144020"/>
            <a:ext cx="420969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FF00"/>
                </a:solidFill>
                <a:cs typeface="Calibri"/>
              </a:rPr>
              <a:t>Highly mixed land use and no/low fatalities</a:t>
            </a:r>
            <a:endParaRPr lang="en-US" sz="3600" dirty="0">
              <a:solidFill>
                <a:srgbClr val="FFFF00"/>
              </a:solidFill>
              <a:ea typeface="Calibri"/>
              <a:cs typeface="Calibri"/>
            </a:endParaRPr>
          </a:p>
          <a:p>
            <a:endParaRPr lang="en-US" sz="3600" dirty="0">
              <a:solidFill>
                <a:srgbClr val="FFFF00"/>
              </a:solidFill>
              <a:ea typeface="Calibri"/>
              <a:cs typeface="Calibri"/>
            </a:endParaRPr>
          </a:p>
          <a:p>
            <a:r>
              <a:rPr lang="en-US" sz="3600" dirty="0">
                <a:solidFill>
                  <a:srgbClr val="FFFF00"/>
                </a:solidFill>
                <a:cs typeface="Calibri"/>
              </a:rPr>
              <a:t>City of New Castle</a:t>
            </a:r>
            <a:endParaRPr lang="en-US" sz="3600" dirty="0">
              <a:solidFill>
                <a:srgbClr val="FFFF00"/>
              </a:solidFill>
              <a:ea typeface="Calibri"/>
              <a:cs typeface="Calibri"/>
            </a:endParaRPr>
          </a:p>
          <a:p>
            <a:endParaRPr lang="en-US" sz="3600">
              <a:cs typeface="Calibri"/>
            </a:endParaRPr>
          </a:p>
        </p:txBody>
      </p:sp>
      <p:pic>
        <p:nvPicPr>
          <p:cNvPr id="5" name="Picture 5" descr="Map&#10;&#10;Description automatically generated">
            <a:extLst>
              <a:ext uri="{FF2B5EF4-FFF2-40B4-BE49-F238E27FC236}">
                <a16:creationId xmlns:a16="http://schemas.microsoft.com/office/drawing/2014/main" id="{93A0B79D-B0A8-497A-B7F5-31CB761C17F4}"/>
              </a:ext>
            </a:extLst>
          </p:cNvPr>
          <p:cNvPicPr>
            <a:picLocks noChangeAspect="1"/>
          </p:cNvPicPr>
          <p:nvPr/>
        </p:nvPicPr>
        <p:blipFill>
          <a:blip r:embed="rId2"/>
          <a:stretch>
            <a:fillRect/>
          </a:stretch>
        </p:blipFill>
        <p:spPr>
          <a:xfrm>
            <a:off x="-5751" y="-6113"/>
            <a:ext cx="7042030" cy="6783961"/>
          </a:xfrm>
          <a:prstGeom prst="rect">
            <a:avLst/>
          </a:prstGeom>
        </p:spPr>
      </p:pic>
      <p:pic>
        <p:nvPicPr>
          <p:cNvPr id="2" name="Picture 5" descr="Graphical user interface, text, application, chat or text message&#10;&#10;Description automatically generated">
            <a:extLst>
              <a:ext uri="{FF2B5EF4-FFF2-40B4-BE49-F238E27FC236}">
                <a16:creationId xmlns:a16="http://schemas.microsoft.com/office/drawing/2014/main" id="{CC200D3A-8EB4-7522-F86A-0DC9AE78C341}"/>
              </a:ext>
            </a:extLst>
          </p:cNvPr>
          <p:cNvPicPr>
            <a:picLocks noChangeAspect="1"/>
          </p:cNvPicPr>
          <p:nvPr/>
        </p:nvPicPr>
        <p:blipFill>
          <a:blip r:embed="rId3"/>
          <a:stretch>
            <a:fillRect/>
          </a:stretch>
        </p:blipFill>
        <p:spPr>
          <a:xfrm>
            <a:off x="7303070" y="117625"/>
            <a:ext cx="1827182" cy="2194524"/>
          </a:xfrm>
          <a:prstGeom prst="rect">
            <a:avLst/>
          </a:prstGeom>
        </p:spPr>
      </p:pic>
    </p:spTree>
    <p:extLst>
      <p:ext uri="{BB962C8B-B14F-4D97-AF65-F5344CB8AC3E}">
        <p14:creationId xmlns:p14="http://schemas.microsoft.com/office/powerpoint/2010/main" val="1847650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5" name="TextBox 4">
            <a:extLst>
              <a:ext uri="{FF2B5EF4-FFF2-40B4-BE49-F238E27FC236}">
                <a16:creationId xmlns:a16="http://schemas.microsoft.com/office/drawing/2014/main" id="{525EBAA5-5E92-B489-CD48-433D0B68E6DA}"/>
              </a:ext>
            </a:extLst>
          </p:cNvPr>
          <p:cNvSpPr txBox="1"/>
          <p:nvPr/>
        </p:nvSpPr>
        <p:spPr>
          <a:xfrm>
            <a:off x="574067" y="554042"/>
            <a:ext cx="11053618" cy="501675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FFFF00"/>
                </a:solidFill>
                <a:cs typeface="Calibri"/>
              </a:rPr>
              <a:t>A "</a:t>
            </a:r>
            <a:r>
              <a:rPr lang="en-US" sz="4000" err="1">
                <a:solidFill>
                  <a:srgbClr val="FFFF00"/>
                </a:solidFill>
                <a:cs typeface="Calibri"/>
              </a:rPr>
              <a:t>stroad</a:t>
            </a:r>
            <a:r>
              <a:rPr lang="en-US" sz="4000">
                <a:solidFill>
                  <a:srgbClr val="FFFF00"/>
                </a:solidFill>
                <a:cs typeface="Calibri"/>
              </a:rPr>
              <a:t>"  is a concept that groups factors related to higher incidence of fatalities, where a travel way is functioning as a major high speed, high volume corridor while at the same time having high access to neighboring land use. A highway functioning as a high access point to local residences and destinations.  </a:t>
            </a:r>
          </a:p>
          <a:p>
            <a:endParaRPr lang="en-US" sz="4000">
              <a:solidFill>
                <a:srgbClr val="FFFF00"/>
              </a:solidFill>
              <a:cs typeface="Calibri"/>
            </a:endParaRPr>
          </a:p>
        </p:txBody>
      </p:sp>
    </p:spTree>
    <p:extLst>
      <p:ext uri="{BB962C8B-B14F-4D97-AF65-F5344CB8AC3E}">
        <p14:creationId xmlns:p14="http://schemas.microsoft.com/office/powerpoint/2010/main" val="312191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5" name="TextBox 4">
            <a:extLst>
              <a:ext uri="{FF2B5EF4-FFF2-40B4-BE49-F238E27FC236}">
                <a16:creationId xmlns:a16="http://schemas.microsoft.com/office/drawing/2014/main" id="{525EBAA5-5E92-B489-CD48-433D0B68E6DA}"/>
              </a:ext>
            </a:extLst>
          </p:cNvPr>
          <p:cNvSpPr txBox="1"/>
          <p:nvPr/>
        </p:nvSpPr>
        <p:spPr>
          <a:xfrm>
            <a:off x="574067" y="1373551"/>
            <a:ext cx="11053618" cy="378565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rgbClr val="FFFF00"/>
                </a:solidFill>
                <a:cs typeface="Calibri"/>
              </a:rPr>
              <a:t>An interesting view of daily trips as production and attraction of trips is provided by the DelDOT Travel Demand Forecasting Model.  Maps that follow show traffic zone level trip productions with destination points.</a:t>
            </a:r>
            <a:r>
              <a:rPr lang="en-US" sz="4000" dirty="0">
                <a:solidFill>
                  <a:srgbClr val="FFFF00"/>
                </a:solidFill>
                <a:ea typeface="Calibri" panose="020F0502020204030204"/>
                <a:cs typeface="Calibri"/>
              </a:rPr>
              <a:t>  </a:t>
            </a:r>
            <a:endParaRPr lang="en-US" sz="4000" dirty="0">
              <a:solidFill>
                <a:srgbClr val="FFFF00"/>
              </a:solidFill>
              <a:cs typeface="Calibri"/>
            </a:endParaRPr>
          </a:p>
          <a:p>
            <a:endParaRPr lang="en-US" sz="4000">
              <a:solidFill>
                <a:srgbClr val="FFFF00"/>
              </a:solidFill>
              <a:ea typeface="Calibri" panose="020F0502020204030204"/>
              <a:cs typeface="Calibri"/>
            </a:endParaRPr>
          </a:p>
        </p:txBody>
      </p:sp>
    </p:spTree>
    <p:extLst>
      <p:ext uri="{BB962C8B-B14F-4D97-AF65-F5344CB8AC3E}">
        <p14:creationId xmlns:p14="http://schemas.microsoft.com/office/powerpoint/2010/main" val="2598554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5" name="Picture 5" descr="Map&#10;&#10;Description automatically generated">
            <a:extLst>
              <a:ext uri="{FF2B5EF4-FFF2-40B4-BE49-F238E27FC236}">
                <a16:creationId xmlns:a16="http://schemas.microsoft.com/office/drawing/2014/main" id="{1B30234F-8364-1701-03FF-1EED451531EC}"/>
              </a:ext>
            </a:extLst>
          </p:cNvPr>
          <p:cNvPicPr>
            <a:picLocks noChangeAspect="1"/>
          </p:cNvPicPr>
          <p:nvPr/>
        </p:nvPicPr>
        <p:blipFill>
          <a:blip r:embed="rId2"/>
          <a:stretch>
            <a:fillRect/>
          </a:stretch>
        </p:blipFill>
        <p:spPr>
          <a:xfrm>
            <a:off x="382437" y="399325"/>
            <a:ext cx="8666671" cy="6059351"/>
          </a:xfrm>
          <a:prstGeom prst="rect">
            <a:avLst/>
          </a:prstGeom>
        </p:spPr>
      </p:pic>
      <p:pic>
        <p:nvPicPr>
          <p:cNvPr id="3" name="Picture 2" descr="A picture containing pie chart&#10;&#10;Description automatically generated">
            <a:extLst>
              <a:ext uri="{FF2B5EF4-FFF2-40B4-BE49-F238E27FC236}">
                <a16:creationId xmlns:a16="http://schemas.microsoft.com/office/drawing/2014/main" id="{B5CA6061-8DB6-9084-FDCC-95FBDACC1DA5}"/>
              </a:ext>
            </a:extLst>
          </p:cNvPr>
          <p:cNvPicPr>
            <a:picLocks noChangeAspect="1"/>
          </p:cNvPicPr>
          <p:nvPr/>
        </p:nvPicPr>
        <p:blipFill>
          <a:blip r:embed="rId3"/>
          <a:stretch>
            <a:fillRect/>
          </a:stretch>
        </p:blipFill>
        <p:spPr>
          <a:xfrm>
            <a:off x="9148761" y="490268"/>
            <a:ext cx="2865946" cy="2283124"/>
          </a:xfrm>
          <a:prstGeom prst="rect">
            <a:avLst/>
          </a:prstGeom>
        </p:spPr>
      </p:pic>
      <p:pic>
        <p:nvPicPr>
          <p:cNvPr id="7" name="Picture 5" descr="Graphical user interface, application&#10;&#10;Description automatically generated">
            <a:extLst>
              <a:ext uri="{FF2B5EF4-FFF2-40B4-BE49-F238E27FC236}">
                <a16:creationId xmlns:a16="http://schemas.microsoft.com/office/drawing/2014/main" id="{161546B6-1BD8-C7DE-951E-C918797CB0B0}"/>
              </a:ext>
            </a:extLst>
          </p:cNvPr>
          <p:cNvPicPr>
            <a:picLocks noChangeAspect="1"/>
          </p:cNvPicPr>
          <p:nvPr/>
        </p:nvPicPr>
        <p:blipFill>
          <a:blip r:embed="rId4"/>
          <a:stretch>
            <a:fillRect/>
          </a:stretch>
        </p:blipFill>
        <p:spPr>
          <a:xfrm>
            <a:off x="9143640" y="2962995"/>
            <a:ext cx="2804303" cy="2326616"/>
          </a:xfrm>
          <a:prstGeom prst="rect">
            <a:avLst/>
          </a:prstGeom>
        </p:spPr>
      </p:pic>
    </p:spTree>
    <p:extLst>
      <p:ext uri="{BB962C8B-B14F-4D97-AF65-F5344CB8AC3E}">
        <p14:creationId xmlns:p14="http://schemas.microsoft.com/office/powerpoint/2010/main" val="3233894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048C04-9AC7-B01C-1C85-3698596235C0}"/>
              </a:ext>
            </a:extLst>
          </p:cNvPr>
          <p:cNvSpPr txBox="1"/>
          <p:nvPr/>
        </p:nvSpPr>
        <p:spPr>
          <a:xfrm>
            <a:off x="7957149" y="1591424"/>
            <a:ext cx="3748948" cy="439351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3600" b="1" dirty="0">
                <a:solidFill>
                  <a:srgbClr val="FFFF00"/>
                </a:solidFill>
                <a:latin typeface="+mj-lt"/>
                <a:ea typeface="+mj-ea"/>
                <a:cs typeface="Calibri Light"/>
              </a:rPr>
              <a:t>North Wilmington</a:t>
            </a:r>
          </a:p>
          <a:p>
            <a:pPr algn="ctr">
              <a:lnSpc>
                <a:spcPct val="90000"/>
              </a:lnSpc>
              <a:spcBef>
                <a:spcPct val="0"/>
              </a:spcBef>
              <a:spcAft>
                <a:spcPts val="600"/>
              </a:spcAft>
            </a:pPr>
            <a:endParaRPr lang="en-US" sz="3600" b="1" dirty="0">
              <a:solidFill>
                <a:srgbClr val="FFFF00"/>
              </a:solidFill>
              <a:latin typeface="+mj-lt"/>
              <a:ea typeface="+mj-ea"/>
              <a:cs typeface="Calibri Light"/>
            </a:endParaRPr>
          </a:p>
          <a:p>
            <a:pPr algn="ctr">
              <a:lnSpc>
                <a:spcPct val="90000"/>
              </a:lnSpc>
              <a:spcBef>
                <a:spcPct val="0"/>
              </a:spcBef>
              <a:spcAft>
                <a:spcPts val="600"/>
              </a:spcAft>
            </a:pPr>
            <a:r>
              <a:rPr lang="en-US" sz="3600" b="1" dirty="0">
                <a:solidFill>
                  <a:srgbClr val="FFFF00"/>
                </a:solidFill>
                <a:latin typeface="+mj-lt"/>
                <a:ea typeface="+mj-ea"/>
                <a:cs typeface="Calibri Light"/>
              </a:rPr>
              <a:t>Concord Pike and Foulk Road</a:t>
            </a:r>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5" name="Picture 5" descr="Map&#10;&#10;Description automatically generated">
            <a:extLst>
              <a:ext uri="{FF2B5EF4-FFF2-40B4-BE49-F238E27FC236}">
                <a16:creationId xmlns:a16="http://schemas.microsoft.com/office/drawing/2014/main" id="{227D5DC1-CBEC-A9FB-12F1-7A8A9F6005F9}"/>
              </a:ext>
            </a:extLst>
          </p:cNvPr>
          <p:cNvPicPr>
            <a:picLocks noChangeAspect="1"/>
          </p:cNvPicPr>
          <p:nvPr/>
        </p:nvPicPr>
        <p:blipFill>
          <a:blip r:embed="rId2"/>
          <a:stretch>
            <a:fillRect/>
          </a:stretch>
        </p:blipFill>
        <p:spPr>
          <a:xfrm>
            <a:off x="382438" y="420851"/>
            <a:ext cx="7588369" cy="6332600"/>
          </a:xfrm>
          <a:prstGeom prst="rect">
            <a:avLst/>
          </a:prstGeom>
        </p:spPr>
      </p:pic>
      <p:pic>
        <p:nvPicPr>
          <p:cNvPr id="7" name="Picture 6" descr="A picture containing pie chart&#10;&#10;Description automatically generated">
            <a:extLst>
              <a:ext uri="{FF2B5EF4-FFF2-40B4-BE49-F238E27FC236}">
                <a16:creationId xmlns:a16="http://schemas.microsoft.com/office/drawing/2014/main" id="{F2AAE704-E86C-271F-CF36-DB04C602A150}"/>
              </a:ext>
            </a:extLst>
          </p:cNvPr>
          <p:cNvPicPr>
            <a:picLocks noChangeAspect="1"/>
          </p:cNvPicPr>
          <p:nvPr/>
        </p:nvPicPr>
        <p:blipFill>
          <a:blip r:embed="rId3"/>
          <a:stretch>
            <a:fillRect/>
          </a:stretch>
        </p:blipFill>
        <p:spPr>
          <a:xfrm>
            <a:off x="8257366" y="418381"/>
            <a:ext cx="1830777" cy="1477992"/>
          </a:xfrm>
          <a:prstGeom prst="rect">
            <a:avLst/>
          </a:prstGeom>
        </p:spPr>
      </p:pic>
      <p:pic>
        <p:nvPicPr>
          <p:cNvPr id="3" name="Picture 5" descr="Graphical user interface, application&#10;&#10;Description automatically generated">
            <a:extLst>
              <a:ext uri="{FF2B5EF4-FFF2-40B4-BE49-F238E27FC236}">
                <a16:creationId xmlns:a16="http://schemas.microsoft.com/office/drawing/2014/main" id="{2D38A84E-56A9-5DB9-D5A4-6A2541F7D75C}"/>
              </a:ext>
            </a:extLst>
          </p:cNvPr>
          <p:cNvPicPr>
            <a:picLocks noChangeAspect="1"/>
          </p:cNvPicPr>
          <p:nvPr/>
        </p:nvPicPr>
        <p:blipFill>
          <a:blip r:embed="rId4"/>
          <a:stretch>
            <a:fillRect/>
          </a:stretch>
        </p:blipFill>
        <p:spPr>
          <a:xfrm>
            <a:off x="8252244" y="1899070"/>
            <a:ext cx="1912907" cy="1578993"/>
          </a:xfrm>
          <a:prstGeom prst="rect">
            <a:avLst/>
          </a:prstGeom>
        </p:spPr>
      </p:pic>
    </p:spTree>
    <p:extLst>
      <p:ext uri="{BB962C8B-B14F-4D97-AF65-F5344CB8AC3E}">
        <p14:creationId xmlns:p14="http://schemas.microsoft.com/office/powerpoint/2010/main" val="1824538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048C04-9AC7-B01C-1C85-3698596235C0}"/>
              </a:ext>
            </a:extLst>
          </p:cNvPr>
          <p:cNvSpPr txBox="1"/>
          <p:nvPr/>
        </p:nvSpPr>
        <p:spPr>
          <a:xfrm>
            <a:off x="8632884" y="3014782"/>
            <a:ext cx="2756912" cy="275449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3600" b="1" dirty="0">
                <a:solidFill>
                  <a:srgbClr val="FFFF00"/>
                </a:solidFill>
                <a:latin typeface="+mj-lt"/>
                <a:ea typeface="+mj-ea"/>
                <a:cs typeface="Calibri Light"/>
              </a:rPr>
              <a:t>New Castle</a:t>
            </a:r>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6" name="Picture 6" descr="A picture containing pie chart&#10;&#10;Description automatically generated">
            <a:extLst>
              <a:ext uri="{FF2B5EF4-FFF2-40B4-BE49-F238E27FC236}">
                <a16:creationId xmlns:a16="http://schemas.microsoft.com/office/drawing/2014/main" id="{BB2E47B5-9C45-533F-1BCE-7A37AEC0E97B}"/>
              </a:ext>
            </a:extLst>
          </p:cNvPr>
          <p:cNvPicPr>
            <a:picLocks noChangeAspect="1"/>
          </p:cNvPicPr>
          <p:nvPr/>
        </p:nvPicPr>
        <p:blipFill>
          <a:blip r:embed="rId2"/>
          <a:stretch>
            <a:fillRect/>
          </a:stretch>
        </p:blipFill>
        <p:spPr>
          <a:xfrm>
            <a:off x="8242989" y="173966"/>
            <a:ext cx="2290852" cy="1851803"/>
          </a:xfrm>
          <a:prstGeom prst="rect">
            <a:avLst/>
          </a:prstGeom>
        </p:spPr>
      </p:pic>
      <p:pic>
        <p:nvPicPr>
          <p:cNvPr id="5" name="Picture 6" descr="Map&#10;&#10;Description automatically generated">
            <a:extLst>
              <a:ext uri="{FF2B5EF4-FFF2-40B4-BE49-F238E27FC236}">
                <a16:creationId xmlns:a16="http://schemas.microsoft.com/office/drawing/2014/main" id="{DA9407AA-E4E6-F00F-146E-38B3348C9F91}"/>
              </a:ext>
            </a:extLst>
          </p:cNvPr>
          <p:cNvPicPr>
            <a:picLocks noChangeAspect="1"/>
          </p:cNvPicPr>
          <p:nvPr/>
        </p:nvPicPr>
        <p:blipFill>
          <a:blip r:embed="rId3"/>
          <a:stretch>
            <a:fillRect/>
          </a:stretch>
        </p:blipFill>
        <p:spPr>
          <a:xfrm>
            <a:off x="-3110" y="-771"/>
            <a:ext cx="7847162" cy="6854511"/>
          </a:xfrm>
          <a:prstGeom prst="rect">
            <a:avLst/>
          </a:prstGeom>
        </p:spPr>
      </p:pic>
      <p:pic>
        <p:nvPicPr>
          <p:cNvPr id="8" name="Picture 5" descr="Graphical user interface, application&#10;&#10;Description automatically generated">
            <a:extLst>
              <a:ext uri="{FF2B5EF4-FFF2-40B4-BE49-F238E27FC236}">
                <a16:creationId xmlns:a16="http://schemas.microsoft.com/office/drawing/2014/main" id="{83A9D50D-ED50-A9D7-A6CF-FF2A98EC5FED}"/>
              </a:ext>
            </a:extLst>
          </p:cNvPr>
          <p:cNvPicPr>
            <a:picLocks noChangeAspect="1"/>
          </p:cNvPicPr>
          <p:nvPr/>
        </p:nvPicPr>
        <p:blipFill>
          <a:blip r:embed="rId4"/>
          <a:stretch>
            <a:fillRect/>
          </a:stretch>
        </p:blipFill>
        <p:spPr>
          <a:xfrm>
            <a:off x="8237867" y="2028466"/>
            <a:ext cx="2301095" cy="1880917"/>
          </a:xfrm>
          <a:prstGeom prst="rect">
            <a:avLst/>
          </a:prstGeom>
        </p:spPr>
      </p:pic>
    </p:spTree>
    <p:extLst>
      <p:ext uri="{BB962C8B-B14F-4D97-AF65-F5344CB8AC3E}">
        <p14:creationId xmlns:p14="http://schemas.microsoft.com/office/powerpoint/2010/main" val="743676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048C04-9AC7-B01C-1C85-3698596235C0}"/>
              </a:ext>
            </a:extLst>
          </p:cNvPr>
          <p:cNvSpPr txBox="1"/>
          <p:nvPr/>
        </p:nvSpPr>
        <p:spPr>
          <a:xfrm>
            <a:off x="9150469" y="5200141"/>
            <a:ext cx="1750497" cy="58351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algn="ctr">
              <a:lnSpc>
                <a:spcPct val="90000"/>
              </a:lnSpc>
              <a:spcBef>
                <a:spcPct val="0"/>
              </a:spcBef>
              <a:spcAft>
                <a:spcPts val="600"/>
              </a:spcAft>
            </a:pPr>
            <a:r>
              <a:rPr lang="en-US" sz="3600" b="1" dirty="0">
                <a:solidFill>
                  <a:srgbClr val="FFFF00"/>
                </a:solidFill>
                <a:latin typeface="+mj-lt"/>
                <a:ea typeface="+mj-ea"/>
                <a:cs typeface="Calibri Light"/>
              </a:rPr>
              <a:t>Smyrna</a:t>
            </a:r>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3" name="Picture 5" descr="Map&#10;&#10;Description automatically generated">
            <a:extLst>
              <a:ext uri="{FF2B5EF4-FFF2-40B4-BE49-F238E27FC236}">
                <a16:creationId xmlns:a16="http://schemas.microsoft.com/office/drawing/2014/main" id="{5563A73F-761B-71CA-D28E-DCF68804551F}"/>
              </a:ext>
            </a:extLst>
          </p:cNvPr>
          <p:cNvPicPr>
            <a:picLocks noChangeAspect="1"/>
          </p:cNvPicPr>
          <p:nvPr/>
        </p:nvPicPr>
        <p:blipFill>
          <a:blip r:embed="rId2"/>
          <a:stretch>
            <a:fillRect/>
          </a:stretch>
        </p:blipFill>
        <p:spPr>
          <a:xfrm>
            <a:off x="-5751" y="5723"/>
            <a:ext cx="8163464" cy="6846553"/>
          </a:xfrm>
          <a:prstGeom prst="rect">
            <a:avLst/>
          </a:prstGeom>
        </p:spPr>
      </p:pic>
      <p:pic>
        <p:nvPicPr>
          <p:cNvPr id="6" name="Picture 6" descr="A picture containing pie chart&#10;&#10;Description automatically generated">
            <a:extLst>
              <a:ext uri="{FF2B5EF4-FFF2-40B4-BE49-F238E27FC236}">
                <a16:creationId xmlns:a16="http://schemas.microsoft.com/office/drawing/2014/main" id="{EA201248-FF9B-5379-4412-7F1B9B92E614}"/>
              </a:ext>
            </a:extLst>
          </p:cNvPr>
          <p:cNvPicPr>
            <a:picLocks noChangeAspect="1"/>
          </p:cNvPicPr>
          <p:nvPr/>
        </p:nvPicPr>
        <p:blipFill>
          <a:blip r:embed="rId3"/>
          <a:stretch>
            <a:fillRect/>
          </a:stretch>
        </p:blipFill>
        <p:spPr>
          <a:xfrm>
            <a:off x="8242989" y="173966"/>
            <a:ext cx="2290852" cy="1851803"/>
          </a:xfrm>
          <a:prstGeom prst="rect">
            <a:avLst/>
          </a:prstGeom>
        </p:spPr>
      </p:pic>
      <p:pic>
        <p:nvPicPr>
          <p:cNvPr id="8" name="Picture 5" descr="Graphical user interface, application&#10;&#10;Description automatically generated">
            <a:extLst>
              <a:ext uri="{FF2B5EF4-FFF2-40B4-BE49-F238E27FC236}">
                <a16:creationId xmlns:a16="http://schemas.microsoft.com/office/drawing/2014/main" id="{156A6C55-7CCA-5447-8AEA-29E97ABCF658}"/>
              </a:ext>
            </a:extLst>
          </p:cNvPr>
          <p:cNvPicPr>
            <a:picLocks noChangeAspect="1"/>
          </p:cNvPicPr>
          <p:nvPr/>
        </p:nvPicPr>
        <p:blipFill>
          <a:blip r:embed="rId4"/>
          <a:stretch>
            <a:fillRect/>
          </a:stretch>
        </p:blipFill>
        <p:spPr>
          <a:xfrm>
            <a:off x="8237867" y="2028466"/>
            <a:ext cx="2301095" cy="1880917"/>
          </a:xfrm>
          <a:prstGeom prst="rect">
            <a:avLst/>
          </a:prstGeom>
        </p:spPr>
      </p:pic>
    </p:spTree>
    <p:extLst>
      <p:ext uri="{BB962C8B-B14F-4D97-AF65-F5344CB8AC3E}">
        <p14:creationId xmlns:p14="http://schemas.microsoft.com/office/powerpoint/2010/main" val="682637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048C04-9AC7-B01C-1C85-3698596235C0}"/>
              </a:ext>
            </a:extLst>
          </p:cNvPr>
          <p:cNvSpPr txBox="1"/>
          <p:nvPr/>
        </p:nvSpPr>
        <p:spPr>
          <a:xfrm>
            <a:off x="8762281" y="2899763"/>
            <a:ext cx="3245741" cy="205000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3600" b="1" dirty="0">
                <a:solidFill>
                  <a:srgbClr val="FFFF00"/>
                </a:solidFill>
                <a:latin typeface="+mj-lt"/>
                <a:ea typeface="+mj-ea"/>
                <a:cs typeface="Calibri Light"/>
              </a:rPr>
              <a:t>Route 4 </a:t>
            </a:r>
            <a:endParaRPr lang="en-US" dirty="0">
              <a:ea typeface="+mj-ea"/>
            </a:endParaRPr>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3" name="Picture 6" descr="Map&#10;&#10;Description automatically generated">
            <a:extLst>
              <a:ext uri="{FF2B5EF4-FFF2-40B4-BE49-F238E27FC236}">
                <a16:creationId xmlns:a16="http://schemas.microsoft.com/office/drawing/2014/main" id="{4C929EB5-7595-FCBD-600A-2250D5D0EDB3}"/>
              </a:ext>
            </a:extLst>
          </p:cNvPr>
          <p:cNvPicPr>
            <a:picLocks noChangeAspect="1"/>
          </p:cNvPicPr>
          <p:nvPr/>
        </p:nvPicPr>
        <p:blipFill>
          <a:blip r:embed="rId2"/>
          <a:stretch>
            <a:fillRect/>
          </a:stretch>
        </p:blipFill>
        <p:spPr>
          <a:xfrm>
            <a:off x="329071" y="167425"/>
            <a:ext cx="8537276" cy="5594713"/>
          </a:xfrm>
          <a:prstGeom prst="rect">
            <a:avLst/>
          </a:prstGeom>
        </p:spPr>
      </p:pic>
      <p:pic>
        <p:nvPicPr>
          <p:cNvPr id="7" name="Picture 6" descr="A picture containing pie chart&#10;&#10;Description automatically generated">
            <a:extLst>
              <a:ext uri="{FF2B5EF4-FFF2-40B4-BE49-F238E27FC236}">
                <a16:creationId xmlns:a16="http://schemas.microsoft.com/office/drawing/2014/main" id="{370419DE-008B-51D0-B8DF-83EF4AF5EE71}"/>
              </a:ext>
            </a:extLst>
          </p:cNvPr>
          <p:cNvPicPr>
            <a:picLocks noChangeAspect="1"/>
          </p:cNvPicPr>
          <p:nvPr/>
        </p:nvPicPr>
        <p:blipFill>
          <a:blip r:embed="rId3"/>
          <a:stretch>
            <a:fillRect/>
          </a:stretch>
        </p:blipFill>
        <p:spPr>
          <a:xfrm>
            <a:off x="8961857" y="188343"/>
            <a:ext cx="2290852" cy="1851803"/>
          </a:xfrm>
          <a:prstGeom prst="rect">
            <a:avLst/>
          </a:prstGeom>
        </p:spPr>
      </p:pic>
      <p:pic>
        <p:nvPicPr>
          <p:cNvPr id="9" name="Picture 5" descr="Graphical user interface, application&#10;&#10;Description automatically generated">
            <a:extLst>
              <a:ext uri="{FF2B5EF4-FFF2-40B4-BE49-F238E27FC236}">
                <a16:creationId xmlns:a16="http://schemas.microsoft.com/office/drawing/2014/main" id="{AAF61EA4-04AF-E18D-8582-3FF19CBA0262}"/>
              </a:ext>
            </a:extLst>
          </p:cNvPr>
          <p:cNvPicPr>
            <a:picLocks noChangeAspect="1"/>
          </p:cNvPicPr>
          <p:nvPr/>
        </p:nvPicPr>
        <p:blipFill>
          <a:blip r:embed="rId4"/>
          <a:stretch>
            <a:fillRect/>
          </a:stretch>
        </p:blipFill>
        <p:spPr>
          <a:xfrm>
            <a:off x="8956735" y="2042843"/>
            <a:ext cx="2301095" cy="1880917"/>
          </a:xfrm>
          <a:prstGeom prst="rect">
            <a:avLst/>
          </a:prstGeom>
        </p:spPr>
      </p:pic>
    </p:spTree>
    <p:extLst>
      <p:ext uri="{BB962C8B-B14F-4D97-AF65-F5344CB8AC3E}">
        <p14:creationId xmlns:p14="http://schemas.microsoft.com/office/powerpoint/2010/main" val="4015763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048C04-9AC7-B01C-1C85-3698596235C0}"/>
              </a:ext>
            </a:extLst>
          </p:cNvPr>
          <p:cNvSpPr txBox="1"/>
          <p:nvPr/>
        </p:nvSpPr>
        <p:spPr>
          <a:xfrm>
            <a:off x="8934810" y="3431726"/>
            <a:ext cx="2771288" cy="186309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3600" b="1" dirty="0">
                <a:solidFill>
                  <a:srgbClr val="FFFF00"/>
                </a:solidFill>
                <a:latin typeface="+mj-lt"/>
                <a:ea typeface="+mj-ea"/>
                <a:cs typeface="Calibri Light"/>
              </a:rPr>
              <a:t>Middletown</a:t>
            </a:r>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3" name="Picture 6" descr="Map&#10;&#10;Description automatically generated">
            <a:extLst>
              <a:ext uri="{FF2B5EF4-FFF2-40B4-BE49-F238E27FC236}">
                <a16:creationId xmlns:a16="http://schemas.microsoft.com/office/drawing/2014/main" id="{4343A0DC-2BE5-D5A5-FE83-FA99D7BB1906}"/>
              </a:ext>
            </a:extLst>
          </p:cNvPr>
          <p:cNvPicPr>
            <a:picLocks noChangeAspect="1"/>
          </p:cNvPicPr>
          <p:nvPr/>
        </p:nvPicPr>
        <p:blipFill>
          <a:blip r:embed="rId2"/>
          <a:stretch>
            <a:fillRect/>
          </a:stretch>
        </p:blipFill>
        <p:spPr>
          <a:xfrm>
            <a:off x="-5751" y="-1102"/>
            <a:ext cx="8752935" cy="6860203"/>
          </a:xfrm>
          <a:prstGeom prst="rect">
            <a:avLst/>
          </a:prstGeom>
        </p:spPr>
      </p:pic>
      <p:pic>
        <p:nvPicPr>
          <p:cNvPr id="8" name="Picture 6" descr="A picture containing pie chart&#10;&#10;Description automatically generated">
            <a:extLst>
              <a:ext uri="{FF2B5EF4-FFF2-40B4-BE49-F238E27FC236}">
                <a16:creationId xmlns:a16="http://schemas.microsoft.com/office/drawing/2014/main" id="{A9BA9FE3-B356-32DE-EA09-A0EB89D1474B}"/>
              </a:ext>
            </a:extLst>
          </p:cNvPr>
          <p:cNvPicPr>
            <a:picLocks noChangeAspect="1"/>
          </p:cNvPicPr>
          <p:nvPr/>
        </p:nvPicPr>
        <p:blipFill>
          <a:blip r:embed="rId3"/>
          <a:stretch>
            <a:fillRect/>
          </a:stretch>
        </p:blipFill>
        <p:spPr>
          <a:xfrm>
            <a:off x="8832461" y="44570"/>
            <a:ext cx="2290852" cy="1851803"/>
          </a:xfrm>
          <a:prstGeom prst="rect">
            <a:avLst/>
          </a:prstGeom>
        </p:spPr>
      </p:pic>
      <p:pic>
        <p:nvPicPr>
          <p:cNvPr id="12" name="Picture 5" descr="Graphical user interface, application&#10;&#10;Description automatically generated">
            <a:extLst>
              <a:ext uri="{FF2B5EF4-FFF2-40B4-BE49-F238E27FC236}">
                <a16:creationId xmlns:a16="http://schemas.microsoft.com/office/drawing/2014/main" id="{80C0565B-A52E-436D-9294-0A000818BFBA}"/>
              </a:ext>
            </a:extLst>
          </p:cNvPr>
          <p:cNvPicPr>
            <a:picLocks noChangeAspect="1"/>
          </p:cNvPicPr>
          <p:nvPr/>
        </p:nvPicPr>
        <p:blipFill>
          <a:blip r:embed="rId4"/>
          <a:stretch>
            <a:fillRect/>
          </a:stretch>
        </p:blipFill>
        <p:spPr>
          <a:xfrm>
            <a:off x="8827339" y="1899070"/>
            <a:ext cx="2301095" cy="1880917"/>
          </a:xfrm>
          <a:prstGeom prst="rect">
            <a:avLst/>
          </a:prstGeom>
        </p:spPr>
      </p:pic>
    </p:spTree>
    <p:extLst>
      <p:ext uri="{BB962C8B-B14F-4D97-AF65-F5344CB8AC3E}">
        <p14:creationId xmlns:p14="http://schemas.microsoft.com/office/powerpoint/2010/main" val="3923032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048C04-9AC7-B01C-1C85-3698596235C0}"/>
              </a:ext>
            </a:extLst>
          </p:cNvPr>
          <p:cNvSpPr txBox="1"/>
          <p:nvPr/>
        </p:nvSpPr>
        <p:spPr>
          <a:xfrm>
            <a:off x="7784620" y="4495649"/>
            <a:ext cx="3360761" cy="91419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3600" b="1" dirty="0">
                <a:solidFill>
                  <a:srgbClr val="FFFF00"/>
                </a:solidFill>
                <a:latin typeface="+mj-lt"/>
                <a:ea typeface="+mj-ea"/>
                <a:cs typeface="Calibri Light"/>
              </a:rPr>
              <a:t>Dover</a:t>
            </a:r>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5" name="Picture 6" descr="Map&#10;&#10;Description automatically generated">
            <a:extLst>
              <a:ext uri="{FF2B5EF4-FFF2-40B4-BE49-F238E27FC236}">
                <a16:creationId xmlns:a16="http://schemas.microsoft.com/office/drawing/2014/main" id="{83C52002-FD68-588A-70AC-DCB1F1D13E10}"/>
              </a:ext>
            </a:extLst>
          </p:cNvPr>
          <p:cNvPicPr>
            <a:picLocks noChangeAspect="1"/>
          </p:cNvPicPr>
          <p:nvPr/>
        </p:nvPicPr>
        <p:blipFill>
          <a:blip r:embed="rId2"/>
          <a:stretch>
            <a:fillRect/>
          </a:stretch>
        </p:blipFill>
        <p:spPr>
          <a:xfrm>
            <a:off x="-5751" y="-2086"/>
            <a:ext cx="7588369" cy="6862170"/>
          </a:xfrm>
          <a:prstGeom prst="rect">
            <a:avLst/>
          </a:prstGeom>
        </p:spPr>
      </p:pic>
      <p:pic>
        <p:nvPicPr>
          <p:cNvPr id="7" name="Picture 6" descr="A picture containing pie chart&#10;&#10;Description automatically generated">
            <a:extLst>
              <a:ext uri="{FF2B5EF4-FFF2-40B4-BE49-F238E27FC236}">
                <a16:creationId xmlns:a16="http://schemas.microsoft.com/office/drawing/2014/main" id="{E9BF2F5F-B118-EA1F-6F17-5598A8BB9F31}"/>
              </a:ext>
            </a:extLst>
          </p:cNvPr>
          <p:cNvPicPr>
            <a:picLocks noChangeAspect="1"/>
          </p:cNvPicPr>
          <p:nvPr/>
        </p:nvPicPr>
        <p:blipFill>
          <a:blip r:embed="rId3"/>
          <a:stretch>
            <a:fillRect/>
          </a:stretch>
        </p:blipFill>
        <p:spPr>
          <a:xfrm>
            <a:off x="8056083" y="145211"/>
            <a:ext cx="2290852" cy="1851803"/>
          </a:xfrm>
          <a:prstGeom prst="rect">
            <a:avLst/>
          </a:prstGeom>
        </p:spPr>
      </p:pic>
      <p:pic>
        <p:nvPicPr>
          <p:cNvPr id="10" name="Picture 5" descr="Graphical user interface, application&#10;&#10;Description automatically generated">
            <a:extLst>
              <a:ext uri="{FF2B5EF4-FFF2-40B4-BE49-F238E27FC236}">
                <a16:creationId xmlns:a16="http://schemas.microsoft.com/office/drawing/2014/main" id="{8BE65972-1713-99A9-B23A-3A7CA268DA53}"/>
              </a:ext>
            </a:extLst>
          </p:cNvPr>
          <p:cNvPicPr>
            <a:picLocks noChangeAspect="1"/>
          </p:cNvPicPr>
          <p:nvPr/>
        </p:nvPicPr>
        <p:blipFill>
          <a:blip r:embed="rId4"/>
          <a:stretch>
            <a:fillRect/>
          </a:stretch>
        </p:blipFill>
        <p:spPr>
          <a:xfrm>
            <a:off x="8050961" y="1999711"/>
            <a:ext cx="2301095" cy="1880917"/>
          </a:xfrm>
          <a:prstGeom prst="rect">
            <a:avLst/>
          </a:prstGeom>
        </p:spPr>
      </p:pic>
    </p:spTree>
    <p:extLst>
      <p:ext uri="{BB962C8B-B14F-4D97-AF65-F5344CB8AC3E}">
        <p14:creationId xmlns:p14="http://schemas.microsoft.com/office/powerpoint/2010/main" val="2424349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5" name="TextBox 4">
            <a:extLst>
              <a:ext uri="{FF2B5EF4-FFF2-40B4-BE49-F238E27FC236}">
                <a16:creationId xmlns:a16="http://schemas.microsoft.com/office/drawing/2014/main" id="{525EBAA5-5E92-B489-CD48-433D0B68E6DA}"/>
              </a:ext>
            </a:extLst>
          </p:cNvPr>
          <p:cNvSpPr txBox="1"/>
          <p:nvPr/>
        </p:nvSpPr>
        <p:spPr>
          <a:xfrm>
            <a:off x="1034142" y="970985"/>
            <a:ext cx="10248487" cy="483209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FFFF00"/>
                </a:solidFill>
                <a:ea typeface="+mn-lt"/>
                <a:cs typeface="+mn-lt"/>
              </a:rPr>
              <a:t> </a:t>
            </a:r>
            <a:r>
              <a:rPr lang="en-US" sz="4400" b="1" dirty="0">
                <a:solidFill>
                  <a:srgbClr val="FFFF00"/>
                </a:solidFill>
                <a:ea typeface="+mn-lt"/>
                <a:cs typeface="+mn-lt"/>
              </a:rPr>
              <a:t>A high percentage of fatalities are strung across major arteries where there is high volume, high speed, and multiple lanes. This includes the corridors Route 40, Kirkwood Highway (Route 2), and Concord Pike in New Castle County, Route 13 through City of Dover, and several others. </a:t>
            </a:r>
            <a:endParaRPr lang="en-US" sz="3600" b="1" dirty="0">
              <a:solidFill>
                <a:srgbClr val="FFFF00"/>
              </a:solidFill>
            </a:endParaRPr>
          </a:p>
        </p:txBody>
      </p:sp>
    </p:spTree>
    <p:extLst>
      <p:ext uri="{BB962C8B-B14F-4D97-AF65-F5344CB8AC3E}">
        <p14:creationId xmlns:p14="http://schemas.microsoft.com/office/powerpoint/2010/main" val="1065414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048C04-9AC7-B01C-1C85-3698596235C0}"/>
              </a:ext>
            </a:extLst>
          </p:cNvPr>
          <p:cNvSpPr txBox="1"/>
          <p:nvPr/>
        </p:nvSpPr>
        <p:spPr>
          <a:xfrm>
            <a:off x="8934808" y="4826329"/>
            <a:ext cx="3360761" cy="91419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3600" b="1" dirty="0">
                <a:solidFill>
                  <a:srgbClr val="FFFF00"/>
                </a:solidFill>
                <a:latin typeface="+mj-lt"/>
                <a:ea typeface="+mj-ea"/>
                <a:cs typeface="Calibri Light"/>
              </a:rPr>
              <a:t>Route 40</a:t>
            </a:r>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5" name="Picture 6" descr="Map&#10;&#10;Description automatically generated">
            <a:extLst>
              <a:ext uri="{FF2B5EF4-FFF2-40B4-BE49-F238E27FC236}">
                <a16:creationId xmlns:a16="http://schemas.microsoft.com/office/drawing/2014/main" id="{FFBC112D-5203-E959-3D6B-62BB44716D22}"/>
              </a:ext>
            </a:extLst>
          </p:cNvPr>
          <p:cNvPicPr>
            <a:picLocks noChangeAspect="1"/>
          </p:cNvPicPr>
          <p:nvPr/>
        </p:nvPicPr>
        <p:blipFill>
          <a:blip r:embed="rId2"/>
          <a:stretch>
            <a:fillRect/>
          </a:stretch>
        </p:blipFill>
        <p:spPr>
          <a:xfrm>
            <a:off x="-5751" y="377"/>
            <a:ext cx="9514935" cy="6857244"/>
          </a:xfrm>
          <a:prstGeom prst="rect">
            <a:avLst/>
          </a:prstGeom>
        </p:spPr>
      </p:pic>
      <p:pic>
        <p:nvPicPr>
          <p:cNvPr id="7" name="Picture 6" descr="A picture containing pie chart&#10;&#10;Description automatically generated">
            <a:extLst>
              <a:ext uri="{FF2B5EF4-FFF2-40B4-BE49-F238E27FC236}">
                <a16:creationId xmlns:a16="http://schemas.microsoft.com/office/drawing/2014/main" id="{A96B99A9-9C71-839A-82C1-E4DAFE93DC3F}"/>
              </a:ext>
            </a:extLst>
          </p:cNvPr>
          <p:cNvPicPr>
            <a:picLocks noChangeAspect="1"/>
          </p:cNvPicPr>
          <p:nvPr/>
        </p:nvPicPr>
        <p:blipFill>
          <a:blip r:embed="rId3"/>
          <a:stretch>
            <a:fillRect/>
          </a:stretch>
        </p:blipFill>
        <p:spPr>
          <a:xfrm>
            <a:off x="9608838" y="58947"/>
            <a:ext cx="2290852" cy="1851803"/>
          </a:xfrm>
          <a:prstGeom prst="rect">
            <a:avLst/>
          </a:prstGeom>
        </p:spPr>
      </p:pic>
      <p:pic>
        <p:nvPicPr>
          <p:cNvPr id="10" name="Picture 5" descr="Graphical user interface, application&#10;&#10;Description automatically generated">
            <a:extLst>
              <a:ext uri="{FF2B5EF4-FFF2-40B4-BE49-F238E27FC236}">
                <a16:creationId xmlns:a16="http://schemas.microsoft.com/office/drawing/2014/main" id="{F88D086E-3E04-3074-EEF2-C90024B9AFA1}"/>
              </a:ext>
            </a:extLst>
          </p:cNvPr>
          <p:cNvPicPr>
            <a:picLocks noChangeAspect="1"/>
          </p:cNvPicPr>
          <p:nvPr/>
        </p:nvPicPr>
        <p:blipFill>
          <a:blip r:embed="rId4"/>
          <a:stretch>
            <a:fillRect/>
          </a:stretch>
        </p:blipFill>
        <p:spPr>
          <a:xfrm>
            <a:off x="9603716" y="1913447"/>
            <a:ext cx="2301095" cy="1880917"/>
          </a:xfrm>
          <a:prstGeom prst="rect">
            <a:avLst/>
          </a:prstGeom>
        </p:spPr>
      </p:pic>
    </p:spTree>
    <p:extLst>
      <p:ext uri="{BB962C8B-B14F-4D97-AF65-F5344CB8AC3E}">
        <p14:creationId xmlns:p14="http://schemas.microsoft.com/office/powerpoint/2010/main" val="3139275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048C04-9AC7-B01C-1C85-3698596235C0}"/>
              </a:ext>
            </a:extLst>
          </p:cNvPr>
          <p:cNvSpPr txBox="1"/>
          <p:nvPr/>
        </p:nvSpPr>
        <p:spPr>
          <a:xfrm>
            <a:off x="8057790" y="4883838"/>
            <a:ext cx="3360761" cy="91419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2500" lnSpcReduction="10000"/>
          </a:bodyPr>
          <a:lstStyle/>
          <a:p>
            <a:pPr algn="ctr">
              <a:lnSpc>
                <a:spcPct val="90000"/>
              </a:lnSpc>
              <a:spcBef>
                <a:spcPct val="0"/>
              </a:spcBef>
              <a:spcAft>
                <a:spcPts val="600"/>
              </a:spcAft>
            </a:pPr>
            <a:r>
              <a:rPr lang="en-US" sz="3600" b="1" dirty="0">
                <a:solidFill>
                  <a:srgbClr val="FFFF00"/>
                </a:solidFill>
                <a:latin typeface="+mj-lt"/>
                <a:ea typeface="+mj-ea"/>
                <a:cs typeface="Calibri Light"/>
              </a:rPr>
              <a:t>Route 1 into the beaches</a:t>
            </a:r>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3" name="Picture 6" descr="Map&#10;&#10;Description automatically generated">
            <a:extLst>
              <a:ext uri="{FF2B5EF4-FFF2-40B4-BE49-F238E27FC236}">
                <a16:creationId xmlns:a16="http://schemas.microsoft.com/office/drawing/2014/main" id="{DB5E4031-E5E5-F7BF-E210-6D4AC528083A}"/>
              </a:ext>
            </a:extLst>
          </p:cNvPr>
          <p:cNvPicPr>
            <a:picLocks noChangeAspect="1"/>
          </p:cNvPicPr>
          <p:nvPr/>
        </p:nvPicPr>
        <p:blipFill>
          <a:blip r:embed="rId2"/>
          <a:stretch>
            <a:fillRect/>
          </a:stretch>
        </p:blipFill>
        <p:spPr>
          <a:xfrm>
            <a:off x="-5751" y="4102"/>
            <a:ext cx="7947803" cy="6849796"/>
          </a:xfrm>
          <a:prstGeom prst="rect">
            <a:avLst/>
          </a:prstGeom>
        </p:spPr>
      </p:pic>
      <p:pic>
        <p:nvPicPr>
          <p:cNvPr id="7" name="Picture 6" descr="A picture containing pie chart&#10;&#10;Description automatically generated">
            <a:extLst>
              <a:ext uri="{FF2B5EF4-FFF2-40B4-BE49-F238E27FC236}">
                <a16:creationId xmlns:a16="http://schemas.microsoft.com/office/drawing/2014/main" id="{A60FD3BE-31F6-CD15-7DE1-A620480265E9}"/>
              </a:ext>
            </a:extLst>
          </p:cNvPr>
          <p:cNvPicPr>
            <a:picLocks noChangeAspect="1"/>
          </p:cNvPicPr>
          <p:nvPr/>
        </p:nvPicPr>
        <p:blipFill>
          <a:blip r:embed="rId3"/>
          <a:stretch>
            <a:fillRect/>
          </a:stretch>
        </p:blipFill>
        <p:spPr>
          <a:xfrm>
            <a:off x="8242989" y="173966"/>
            <a:ext cx="2290852" cy="1851803"/>
          </a:xfrm>
          <a:prstGeom prst="rect">
            <a:avLst/>
          </a:prstGeom>
        </p:spPr>
      </p:pic>
      <p:pic>
        <p:nvPicPr>
          <p:cNvPr id="10" name="Picture 5" descr="Graphical user interface, application&#10;&#10;Description automatically generated">
            <a:extLst>
              <a:ext uri="{FF2B5EF4-FFF2-40B4-BE49-F238E27FC236}">
                <a16:creationId xmlns:a16="http://schemas.microsoft.com/office/drawing/2014/main" id="{A5DDC50F-2F4F-09D4-CC8F-26F55616BE75}"/>
              </a:ext>
            </a:extLst>
          </p:cNvPr>
          <p:cNvPicPr>
            <a:picLocks noChangeAspect="1"/>
          </p:cNvPicPr>
          <p:nvPr/>
        </p:nvPicPr>
        <p:blipFill>
          <a:blip r:embed="rId4"/>
          <a:stretch>
            <a:fillRect/>
          </a:stretch>
        </p:blipFill>
        <p:spPr>
          <a:xfrm>
            <a:off x="8237867" y="2028466"/>
            <a:ext cx="2301095" cy="1880917"/>
          </a:xfrm>
          <a:prstGeom prst="rect">
            <a:avLst/>
          </a:prstGeom>
        </p:spPr>
      </p:pic>
    </p:spTree>
    <p:extLst>
      <p:ext uri="{BB962C8B-B14F-4D97-AF65-F5344CB8AC3E}">
        <p14:creationId xmlns:p14="http://schemas.microsoft.com/office/powerpoint/2010/main" val="393823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5" name="TextBox 4">
            <a:extLst>
              <a:ext uri="{FF2B5EF4-FFF2-40B4-BE49-F238E27FC236}">
                <a16:creationId xmlns:a16="http://schemas.microsoft.com/office/drawing/2014/main" id="{525EBAA5-5E92-B489-CD48-433D0B68E6DA}"/>
              </a:ext>
            </a:extLst>
          </p:cNvPr>
          <p:cNvSpPr txBox="1"/>
          <p:nvPr/>
        </p:nvSpPr>
        <p:spPr>
          <a:xfrm>
            <a:off x="740990" y="672471"/>
            <a:ext cx="10248487" cy="62478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err="1">
                <a:solidFill>
                  <a:srgbClr val="FFFF00"/>
                </a:solidFill>
                <a:cs typeface="Calibri"/>
              </a:rPr>
              <a:t>Stroads</a:t>
            </a:r>
            <a:r>
              <a:rPr lang="en-US" sz="4000" dirty="0">
                <a:solidFill>
                  <a:srgbClr val="FFFF00"/>
                </a:solidFill>
                <a:cs typeface="Calibri"/>
              </a:rPr>
              <a:t> could be mapped from the coincidence of:</a:t>
            </a:r>
            <a:endParaRPr lang="en-US" dirty="0"/>
          </a:p>
          <a:p>
            <a:pPr marL="571500" indent="-571500">
              <a:buFont typeface="Arial"/>
              <a:buChar char="•"/>
            </a:pPr>
            <a:r>
              <a:rPr lang="en-US" sz="4000" dirty="0">
                <a:solidFill>
                  <a:srgbClr val="FFFF00"/>
                </a:solidFill>
                <a:cs typeface="Calibri"/>
              </a:rPr>
              <a:t> multi-land highways, </a:t>
            </a:r>
            <a:endParaRPr lang="en-US">
              <a:solidFill>
                <a:srgbClr val="000000"/>
              </a:solidFill>
              <a:cs typeface="Calibri"/>
            </a:endParaRPr>
          </a:p>
          <a:p>
            <a:pPr marL="571500" indent="-571500">
              <a:buFont typeface="Arial"/>
              <a:buChar char="•"/>
            </a:pPr>
            <a:r>
              <a:rPr lang="en-US" sz="4000" dirty="0">
                <a:solidFill>
                  <a:srgbClr val="FFFF00"/>
                </a:solidFill>
                <a:cs typeface="Calibri"/>
              </a:rPr>
              <a:t>destination clusters</a:t>
            </a:r>
            <a:endParaRPr lang="en-US" dirty="0">
              <a:solidFill>
                <a:srgbClr val="000000"/>
              </a:solidFill>
              <a:cs typeface="Calibri"/>
            </a:endParaRPr>
          </a:p>
          <a:p>
            <a:pPr marL="571500" indent="-571500">
              <a:buFont typeface="Arial"/>
              <a:buChar char="•"/>
            </a:pPr>
            <a:r>
              <a:rPr lang="en-US" sz="4000" dirty="0">
                <a:solidFill>
                  <a:srgbClr val="FFFF00"/>
                </a:solidFill>
                <a:cs typeface="Calibri"/>
              </a:rPr>
              <a:t> the highest quartile of residential trip productions.  </a:t>
            </a:r>
            <a:endParaRPr lang="en-US">
              <a:solidFill>
                <a:srgbClr val="000000"/>
              </a:solidFill>
              <a:cs typeface="Calibri"/>
            </a:endParaRPr>
          </a:p>
          <a:p>
            <a:pPr marL="571500" indent="-571500">
              <a:buFont typeface="Arial"/>
              <a:buChar char="•"/>
            </a:pPr>
            <a:endParaRPr lang="en-US" sz="4000" dirty="0">
              <a:solidFill>
                <a:srgbClr val="FFFF00"/>
              </a:solidFill>
              <a:cs typeface="Calibri"/>
            </a:endParaRPr>
          </a:p>
          <a:p>
            <a:r>
              <a:rPr lang="en-US" sz="4000" dirty="0">
                <a:solidFill>
                  <a:srgbClr val="FFFF00"/>
                </a:solidFill>
                <a:cs typeface="Calibri"/>
              </a:rPr>
              <a:t>That would look like the following maps.</a:t>
            </a:r>
            <a:endParaRPr lang="en-US">
              <a:cs typeface="Calibri" panose="020F0502020204030204"/>
            </a:endParaRPr>
          </a:p>
          <a:p>
            <a:endParaRPr lang="en-US" sz="4000" dirty="0">
              <a:solidFill>
                <a:srgbClr val="FFFF00"/>
              </a:solidFill>
              <a:cs typeface="Calibri"/>
            </a:endParaRPr>
          </a:p>
          <a:p>
            <a:endParaRPr lang="en-US" sz="4000" dirty="0">
              <a:solidFill>
                <a:srgbClr val="FFFF00"/>
              </a:solidFill>
              <a:cs typeface="Calibri"/>
            </a:endParaRPr>
          </a:p>
        </p:txBody>
      </p:sp>
    </p:spTree>
    <p:extLst>
      <p:ext uri="{BB962C8B-B14F-4D97-AF65-F5344CB8AC3E}">
        <p14:creationId xmlns:p14="http://schemas.microsoft.com/office/powerpoint/2010/main" val="870007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7" name="Picture 7" descr="Map&#10;&#10;Description automatically generated">
            <a:extLst>
              <a:ext uri="{FF2B5EF4-FFF2-40B4-BE49-F238E27FC236}">
                <a16:creationId xmlns:a16="http://schemas.microsoft.com/office/drawing/2014/main" id="{3A3F0F7B-2D3C-70FD-5F0D-35002692B63A}"/>
              </a:ext>
            </a:extLst>
          </p:cNvPr>
          <p:cNvPicPr>
            <a:picLocks noChangeAspect="1"/>
          </p:cNvPicPr>
          <p:nvPr/>
        </p:nvPicPr>
        <p:blipFill>
          <a:blip r:embed="rId2"/>
          <a:stretch>
            <a:fillRect/>
          </a:stretch>
        </p:blipFill>
        <p:spPr>
          <a:xfrm>
            <a:off x="2122098" y="37594"/>
            <a:ext cx="7358332" cy="6739681"/>
          </a:xfrm>
          <a:prstGeom prst="rect">
            <a:avLst/>
          </a:prstGeom>
        </p:spPr>
      </p:pic>
      <p:pic>
        <p:nvPicPr>
          <p:cNvPr id="2" name="Picture 2" descr="A picture containing company name&#10;&#10;Description automatically generated">
            <a:extLst>
              <a:ext uri="{FF2B5EF4-FFF2-40B4-BE49-F238E27FC236}">
                <a16:creationId xmlns:a16="http://schemas.microsoft.com/office/drawing/2014/main" id="{509CE107-61EE-2E5B-1165-76C7066AC471}"/>
              </a:ext>
            </a:extLst>
          </p:cNvPr>
          <p:cNvPicPr>
            <a:picLocks noChangeAspect="1"/>
          </p:cNvPicPr>
          <p:nvPr/>
        </p:nvPicPr>
        <p:blipFill>
          <a:blip r:embed="rId3"/>
          <a:stretch>
            <a:fillRect/>
          </a:stretch>
        </p:blipFill>
        <p:spPr>
          <a:xfrm>
            <a:off x="9746591" y="584619"/>
            <a:ext cx="2029723" cy="1332421"/>
          </a:xfrm>
          <a:prstGeom prst="rect">
            <a:avLst/>
          </a:prstGeom>
        </p:spPr>
      </p:pic>
    </p:spTree>
    <p:extLst>
      <p:ext uri="{BB962C8B-B14F-4D97-AF65-F5344CB8AC3E}">
        <p14:creationId xmlns:p14="http://schemas.microsoft.com/office/powerpoint/2010/main" val="2166862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2" name="Picture 2" descr="Map&#10;&#10;Description automatically generated">
            <a:extLst>
              <a:ext uri="{FF2B5EF4-FFF2-40B4-BE49-F238E27FC236}">
                <a16:creationId xmlns:a16="http://schemas.microsoft.com/office/drawing/2014/main" id="{5CCCE6B4-26C6-C28E-2A49-90E128A17D46}"/>
              </a:ext>
            </a:extLst>
          </p:cNvPr>
          <p:cNvPicPr>
            <a:picLocks noChangeAspect="1"/>
          </p:cNvPicPr>
          <p:nvPr/>
        </p:nvPicPr>
        <p:blipFill>
          <a:blip r:embed="rId2"/>
          <a:stretch>
            <a:fillRect/>
          </a:stretch>
        </p:blipFill>
        <p:spPr>
          <a:xfrm>
            <a:off x="3042249" y="157221"/>
            <a:ext cx="4741652" cy="6543558"/>
          </a:xfrm>
          <a:prstGeom prst="rect">
            <a:avLst/>
          </a:prstGeom>
        </p:spPr>
      </p:pic>
      <p:pic>
        <p:nvPicPr>
          <p:cNvPr id="5" name="Picture 2" descr="A picture containing company name&#10;&#10;Description automatically generated">
            <a:extLst>
              <a:ext uri="{FF2B5EF4-FFF2-40B4-BE49-F238E27FC236}">
                <a16:creationId xmlns:a16="http://schemas.microsoft.com/office/drawing/2014/main" id="{0C669235-ABB8-4F06-0F35-3DD0D80197FD}"/>
              </a:ext>
            </a:extLst>
          </p:cNvPr>
          <p:cNvPicPr>
            <a:picLocks noChangeAspect="1"/>
          </p:cNvPicPr>
          <p:nvPr/>
        </p:nvPicPr>
        <p:blipFill>
          <a:blip r:embed="rId3"/>
          <a:stretch>
            <a:fillRect/>
          </a:stretch>
        </p:blipFill>
        <p:spPr>
          <a:xfrm>
            <a:off x="8668289" y="469600"/>
            <a:ext cx="2360402" cy="1548081"/>
          </a:xfrm>
          <a:prstGeom prst="rect">
            <a:avLst/>
          </a:prstGeom>
        </p:spPr>
      </p:pic>
    </p:spTree>
    <p:extLst>
      <p:ext uri="{BB962C8B-B14F-4D97-AF65-F5344CB8AC3E}">
        <p14:creationId xmlns:p14="http://schemas.microsoft.com/office/powerpoint/2010/main" val="2352394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5" name="Picture 5" descr="Map&#10;&#10;Description automatically generated">
            <a:extLst>
              <a:ext uri="{FF2B5EF4-FFF2-40B4-BE49-F238E27FC236}">
                <a16:creationId xmlns:a16="http://schemas.microsoft.com/office/drawing/2014/main" id="{4BB87643-C07D-7E72-B859-12F88E0A2207}"/>
              </a:ext>
            </a:extLst>
          </p:cNvPr>
          <p:cNvPicPr>
            <a:picLocks noChangeAspect="1"/>
          </p:cNvPicPr>
          <p:nvPr/>
        </p:nvPicPr>
        <p:blipFill>
          <a:blip r:embed="rId2"/>
          <a:stretch>
            <a:fillRect/>
          </a:stretch>
        </p:blipFill>
        <p:spPr>
          <a:xfrm>
            <a:off x="2352136" y="3695"/>
            <a:ext cx="6481313" cy="6692460"/>
          </a:xfrm>
          <a:prstGeom prst="rect">
            <a:avLst/>
          </a:prstGeom>
        </p:spPr>
      </p:pic>
      <p:pic>
        <p:nvPicPr>
          <p:cNvPr id="3" name="Picture 2" descr="A picture containing company name&#10;&#10;Description automatically generated">
            <a:extLst>
              <a:ext uri="{FF2B5EF4-FFF2-40B4-BE49-F238E27FC236}">
                <a16:creationId xmlns:a16="http://schemas.microsoft.com/office/drawing/2014/main" id="{A853DE6A-218E-3381-D39B-E01BAF08C559}"/>
              </a:ext>
            </a:extLst>
          </p:cNvPr>
          <p:cNvPicPr>
            <a:picLocks noChangeAspect="1"/>
          </p:cNvPicPr>
          <p:nvPr/>
        </p:nvPicPr>
        <p:blipFill>
          <a:blip r:embed="rId3"/>
          <a:stretch>
            <a:fillRect/>
          </a:stretch>
        </p:blipFill>
        <p:spPr>
          <a:xfrm>
            <a:off x="9300893" y="397713"/>
            <a:ext cx="2547307" cy="1677477"/>
          </a:xfrm>
          <a:prstGeom prst="rect">
            <a:avLst/>
          </a:prstGeom>
        </p:spPr>
      </p:pic>
    </p:spTree>
    <p:extLst>
      <p:ext uri="{BB962C8B-B14F-4D97-AF65-F5344CB8AC3E}">
        <p14:creationId xmlns:p14="http://schemas.microsoft.com/office/powerpoint/2010/main" val="1683943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2" name="Picture 2" descr="Map&#10;&#10;Description automatically generated">
            <a:extLst>
              <a:ext uri="{FF2B5EF4-FFF2-40B4-BE49-F238E27FC236}">
                <a16:creationId xmlns:a16="http://schemas.microsoft.com/office/drawing/2014/main" id="{3AD2B12C-6FA8-0C8F-A109-B60DA8C8987E}"/>
              </a:ext>
            </a:extLst>
          </p:cNvPr>
          <p:cNvPicPr>
            <a:picLocks noChangeAspect="1"/>
          </p:cNvPicPr>
          <p:nvPr/>
        </p:nvPicPr>
        <p:blipFill>
          <a:blip r:embed="rId2"/>
          <a:stretch>
            <a:fillRect/>
          </a:stretch>
        </p:blipFill>
        <p:spPr>
          <a:xfrm>
            <a:off x="669985" y="61374"/>
            <a:ext cx="7214558" cy="6720874"/>
          </a:xfrm>
          <a:prstGeom prst="rect">
            <a:avLst/>
          </a:prstGeom>
        </p:spPr>
      </p:pic>
      <p:sp>
        <p:nvSpPr>
          <p:cNvPr id="3" name="TextBox 2">
            <a:extLst>
              <a:ext uri="{FF2B5EF4-FFF2-40B4-BE49-F238E27FC236}">
                <a16:creationId xmlns:a16="http://schemas.microsoft.com/office/drawing/2014/main" id="{DB1D140B-EE47-829F-26B5-DBCC231722A9}"/>
              </a:ext>
            </a:extLst>
          </p:cNvPr>
          <p:cNvSpPr txBox="1"/>
          <p:nvPr/>
        </p:nvSpPr>
        <p:spPr>
          <a:xfrm>
            <a:off x="8808092" y="4536056"/>
            <a:ext cx="28401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solidFill>
                  <a:srgbClr val="FFFF00"/>
                </a:solidFill>
                <a:cs typeface="Calibri"/>
              </a:rPr>
              <a:t>Dover</a:t>
            </a:r>
            <a:endParaRPr lang="en-US" sz="4000" dirty="0">
              <a:solidFill>
                <a:srgbClr val="FFFF00"/>
              </a:solidFill>
            </a:endParaRPr>
          </a:p>
        </p:txBody>
      </p:sp>
      <p:pic>
        <p:nvPicPr>
          <p:cNvPr id="6" name="Picture 2" descr="A picture containing company name&#10;&#10;Description automatically generated">
            <a:extLst>
              <a:ext uri="{FF2B5EF4-FFF2-40B4-BE49-F238E27FC236}">
                <a16:creationId xmlns:a16="http://schemas.microsoft.com/office/drawing/2014/main" id="{16462242-A1E7-A5D7-FD76-0137B4BE4B61}"/>
              </a:ext>
            </a:extLst>
          </p:cNvPr>
          <p:cNvPicPr>
            <a:picLocks noChangeAspect="1"/>
          </p:cNvPicPr>
          <p:nvPr/>
        </p:nvPicPr>
        <p:blipFill>
          <a:blip r:embed="rId3"/>
          <a:stretch>
            <a:fillRect/>
          </a:stretch>
        </p:blipFill>
        <p:spPr>
          <a:xfrm>
            <a:off x="8553270" y="440845"/>
            <a:ext cx="2748590" cy="1792496"/>
          </a:xfrm>
          <a:prstGeom prst="rect">
            <a:avLst/>
          </a:prstGeom>
        </p:spPr>
      </p:pic>
    </p:spTree>
    <p:extLst>
      <p:ext uri="{BB962C8B-B14F-4D97-AF65-F5344CB8AC3E}">
        <p14:creationId xmlns:p14="http://schemas.microsoft.com/office/powerpoint/2010/main" val="257749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3" name="TextBox 2">
            <a:extLst>
              <a:ext uri="{FF2B5EF4-FFF2-40B4-BE49-F238E27FC236}">
                <a16:creationId xmlns:a16="http://schemas.microsoft.com/office/drawing/2014/main" id="{DB1D140B-EE47-829F-26B5-DBCC231722A9}"/>
              </a:ext>
            </a:extLst>
          </p:cNvPr>
          <p:cNvSpPr txBox="1"/>
          <p:nvPr/>
        </p:nvSpPr>
        <p:spPr>
          <a:xfrm>
            <a:off x="8089224" y="4392282"/>
            <a:ext cx="28401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solidFill>
                  <a:srgbClr val="FFFF00"/>
                </a:solidFill>
                <a:cs typeface="Calibri"/>
              </a:rPr>
              <a:t>Smyrna</a:t>
            </a:r>
          </a:p>
        </p:txBody>
      </p:sp>
      <p:pic>
        <p:nvPicPr>
          <p:cNvPr id="5" name="Picture 5" descr="Map&#10;&#10;Description automatically generated">
            <a:extLst>
              <a:ext uri="{FF2B5EF4-FFF2-40B4-BE49-F238E27FC236}">
                <a16:creationId xmlns:a16="http://schemas.microsoft.com/office/drawing/2014/main" id="{597FCFB5-EBCF-3A62-737A-99119EA63489}"/>
              </a:ext>
            </a:extLst>
          </p:cNvPr>
          <p:cNvPicPr>
            <a:picLocks noChangeAspect="1"/>
          </p:cNvPicPr>
          <p:nvPr/>
        </p:nvPicPr>
        <p:blipFill>
          <a:blip r:embed="rId2"/>
          <a:stretch>
            <a:fillRect/>
          </a:stretch>
        </p:blipFill>
        <p:spPr>
          <a:xfrm>
            <a:off x="80513" y="5141"/>
            <a:ext cx="6725728" cy="6675187"/>
          </a:xfrm>
          <a:prstGeom prst="rect">
            <a:avLst/>
          </a:prstGeom>
        </p:spPr>
      </p:pic>
      <p:pic>
        <p:nvPicPr>
          <p:cNvPr id="6" name="Picture 2" descr="A picture containing company name&#10;&#10;Description automatically generated">
            <a:extLst>
              <a:ext uri="{FF2B5EF4-FFF2-40B4-BE49-F238E27FC236}">
                <a16:creationId xmlns:a16="http://schemas.microsoft.com/office/drawing/2014/main" id="{AE163FA9-4B79-577F-6718-D8E69DF84336}"/>
              </a:ext>
            </a:extLst>
          </p:cNvPr>
          <p:cNvPicPr>
            <a:picLocks noChangeAspect="1"/>
          </p:cNvPicPr>
          <p:nvPr/>
        </p:nvPicPr>
        <p:blipFill>
          <a:blip r:embed="rId3"/>
          <a:stretch>
            <a:fillRect/>
          </a:stretch>
        </p:blipFill>
        <p:spPr>
          <a:xfrm>
            <a:off x="8553270" y="440845"/>
            <a:ext cx="2748590" cy="1792496"/>
          </a:xfrm>
          <a:prstGeom prst="rect">
            <a:avLst/>
          </a:prstGeom>
        </p:spPr>
      </p:pic>
    </p:spTree>
    <p:extLst>
      <p:ext uri="{BB962C8B-B14F-4D97-AF65-F5344CB8AC3E}">
        <p14:creationId xmlns:p14="http://schemas.microsoft.com/office/powerpoint/2010/main" val="2761905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3" name="TextBox 2">
            <a:extLst>
              <a:ext uri="{FF2B5EF4-FFF2-40B4-BE49-F238E27FC236}">
                <a16:creationId xmlns:a16="http://schemas.microsoft.com/office/drawing/2014/main" id="{DB1D140B-EE47-829F-26B5-DBCC231722A9}"/>
              </a:ext>
            </a:extLst>
          </p:cNvPr>
          <p:cNvSpPr txBox="1"/>
          <p:nvPr/>
        </p:nvSpPr>
        <p:spPr>
          <a:xfrm>
            <a:off x="8117979" y="4737339"/>
            <a:ext cx="28401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solidFill>
                  <a:srgbClr val="FFFF00"/>
                </a:solidFill>
                <a:cs typeface="Calibri"/>
              </a:rPr>
              <a:t>Middletown</a:t>
            </a:r>
            <a:endParaRPr lang="en-US" sz="4000" dirty="0">
              <a:solidFill>
                <a:srgbClr val="FFFF00"/>
              </a:solidFill>
            </a:endParaRPr>
          </a:p>
        </p:txBody>
      </p:sp>
      <p:pic>
        <p:nvPicPr>
          <p:cNvPr id="5" name="Picture 5" descr="Map&#10;&#10;Description automatically generated">
            <a:extLst>
              <a:ext uri="{FF2B5EF4-FFF2-40B4-BE49-F238E27FC236}">
                <a16:creationId xmlns:a16="http://schemas.microsoft.com/office/drawing/2014/main" id="{04867FB4-D593-6BE5-3417-A848843B063B}"/>
              </a:ext>
            </a:extLst>
          </p:cNvPr>
          <p:cNvPicPr>
            <a:picLocks noChangeAspect="1"/>
          </p:cNvPicPr>
          <p:nvPr/>
        </p:nvPicPr>
        <p:blipFill>
          <a:blip r:embed="rId2"/>
          <a:stretch>
            <a:fillRect/>
          </a:stretch>
        </p:blipFill>
        <p:spPr>
          <a:xfrm>
            <a:off x="-5751" y="-3268"/>
            <a:ext cx="7473350" cy="6807025"/>
          </a:xfrm>
          <a:prstGeom prst="rect">
            <a:avLst/>
          </a:prstGeom>
        </p:spPr>
      </p:pic>
      <p:pic>
        <p:nvPicPr>
          <p:cNvPr id="6" name="Picture 2" descr="A picture containing company name&#10;&#10;Description automatically generated">
            <a:extLst>
              <a:ext uri="{FF2B5EF4-FFF2-40B4-BE49-F238E27FC236}">
                <a16:creationId xmlns:a16="http://schemas.microsoft.com/office/drawing/2014/main" id="{54BE1EB2-C21A-5ABF-C412-FCDB619FB790}"/>
              </a:ext>
            </a:extLst>
          </p:cNvPr>
          <p:cNvPicPr>
            <a:picLocks noChangeAspect="1"/>
          </p:cNvPicPr>
          <p:nvPr/>
        </p:nvPicPr>
        <p:blipFill>
          <a:blip r:embed="rId3"/>
          <a:stretch>
            <a:fillRect/>
          </a:stretch>
        </p:blipFill>
        <p:spPr>
          <a:xfrm>
            <a:off x="8553270" y="440845"/>
            <a:ext cx="2748590" cy="1792496"/>
          </a:xfrm>
          <a:prstGeom prst="rect">
            <a:avLst/>
          </a:prstGeom>
        </p:spPr>
      </p:pic>
    </p:spTree>
    <p:extLst>
      <p:ext uri="{BB962C8B-B14F-4D97-AF65-F5344CB8AC3E}">
        <p14:creationId xmlns:p14="http://schemas.microsoft.com/office/powerpoint/2010/main" val="1251437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3" name="TextBox 2">
            <a:extLst>
              <a:ext uri="{FF2B5EF4-FFF2-40B4-BE49-F238E27FC236}">
                <a16:creationId xmlns:a16="http://schemas.microsoft.com/office/drawing/2014/main" id="{DB1D140B-EE47-829F-26B5-DBCC231722A9}"/>
              </a:ext>
            </a:extLst>
          </p:cNvPr>
          <p:cNvSpPr txBox="1"/>
          <p:nvPr/>
        </p:nvSpPr>
        <p:spPr>
          <a:xfrm>
            <a:off x="9296922" y="3802811"/>
            <a:ext cx="284018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rgbClr val="FFFF00"/>
                </a:solidFill>
                <a:cs typeface="Calibri"/>
              </a:rPr>
              <a:t>Route 1</a:t>
            </a:r>
          </a:p>
          <a:p>
            <a:r>
              <a:rPr lang="en-US" sz="4000" dirty="0">
                <a:solidFill>
                  <a:srgbClr val="FFFF00"/>
                </a:solidFill>
                <a:cs typeface="Calibri"/>
              </a:rPr>
              <a:t>Into Beach</a:t>
            </a:r>
          </a:p>
          <a:p>
            <a:r>
              <a:rPr lang="en-US" sz="4000" dirty="0">
                <a:solidFill>
                  <a:srgbClr val="FFFF00"/>
                </a:solidFill>
                <a:cs typeface="Calibri"/>
              </a:rPr>
              <a:t>Area</a:t>
            </a:r>
          </a:p>
        </p:txBody>
      </p:sp>
      <p:pic>
        <p:nvPicPr>
          <p:cNvPr id="2" name="Picture 5" descr="Map&#10;&#10;Description automatically generated">
            <a:extLst>
              <a:ext uri="{FF2B5EF4-FFF2-40B4-BE49-F238E27FC236}">
                <a16:creationId xmlns:a16="http://schemas.microsoft.com/office/drawing/2014/main" id="{C8078F0C-5EEE-D12F-E28D-3D247DC5D149}"/>
              </a:ext>
            </a:extLst>
          </p:cNvPr>
          <p:cNvPicPr>
            <a:picLocks noChangeAspect="1"/>
          </p:cNvPicPr>
          <p:nvPr/>
        </p:nvPicPr>
        <p:blipFill>
          <a:blip r:embed="rId2"/>
          <a:stretch>
            <a:fillRect/>
          </a:stretch>
        </p:blipFill>
        <p:spPr>
          <a:xfrm>
            <a:off x="-5751" y="-4235"/>
            <a:ext cx="8997351" cy="6679565"/>
          </a:xfrm>
          <a:prstGeom prst="rect">
            <a:avLst/>
          </a:prstGeom>
        </p:spPr>
      </p:pic>
      <p:pic>
        <p:nvPicPr>
          <p:cNvPr id="6" name="Picture 2" descr="A picture containing company name&#10;&#10;Description automatically generated">
            <a:extLst>
              <a:ext uri="{FF2B5EF4-FFF2-40B4-BE49-F238E27FC236}">
                <a16:creationId xmlns:a16="http://schemas.microsoft.com/office/drawing/2014/main" id="{0843E1B0-52EE-A42E-7966-D58E6244E391}"/>
              </a:ext>
            </a:extLst>
          </p:cNvPr>
          <p:cNvPicPr>
            <a:picLocks noChangeAspect="1"/>
          </p:cNvPicPr>
          <p:nvPr/>
        </p:nvPicPr>
        <p:blipFill>
          <a:blip r:embed="rId3"/>
          <a:stretch>
            <a:fillRect/>
          </a:stretch>
        </p:blipFill>
        <p:spPr>
          <a:xfrm>
            <a:off x="9085232" y="656505"/>
            <a:ext cx="2748590" cy="1792496"/>
          </a:xfrm>
          <a:prstGeom prst="rect">
            <a:avLst/>
          </a:prstGeom>
        </p:spPr>
      </p:pic>
    </p:spTree>
    <p:extLst>
      <p:ext uri="{BB962C8B-B14F-4D97-AF65-F5344CB8AC3E}">
        <p14:creationId xmlns:p14="http://schemas.microsoft.com/office/powerpoint/2010/main" val="1723872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048C04-9AC7-B01C-1C85-3698596235C0}"/>
              </a:ext>
            </a:extLst>
          </p:cNvPr>
          <p:cNvSpPr txBox="1"/>
          <p:nvPr/>
        </p:nvSpPr>
        <p:spPr>
          <a:xfrm>
            <a:off x="7985904" y="2065876"/>
            <a:ext cx="3389515" cy="238068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3600" b="1" dirty="0">
                <a:solidFill>
                  <a:srgbClr val="FFFF00"/>
                </a:solidFill>
                <a:latin typeface="+mj-lt"/>
                <a:ea typeface="+mj-ea"/>
                <a:cs typeface="+mj-cs"/>
              </a:rPr>
              <a:t>Fatal Crashes Shown With 4 Lane and Above Highways</a:t>
            </a:r>
          </a:p>
        </p:txBody>
      </p:sp>
      <p:pic>
        <p:nvPicPr>
          <p:cNvPr id="3" name="Picture 5" descr="Map&#10;&#10;Description automatically generated">
            <a:extLst>
              <a:ext uri="{FF2B5EF4-FFF2-40B4-BE49-F238E27FC236}">
                <a16:creationId xmlns:a16="http://schemas.microsoft.com/office/drawing/2014/main" id="{11A0D741-FA89-42AA-6CEC-EDA4A6BE251B}"/>
              </a:ext>
            </a:extLst>
          </p:cNvPr>
          <p:cNvPicPr>
            <a:picLocks noChangeAspect="1"/>
          </p:cNvPicPr>
          <p:nvPr/>
        </p:nvPicPr>
        <p:blipFill rotWithShape="1">
          <a:blip r:embed="rId2"/>
          <a:srcRect l="3873"/>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5" name="Picture 5">
            <a:extLst>
              <a:ext uri="{FF2B5EF4-FFF2-40B4-BE49-F238E27FC236}">
                <a16:creationId xmlns:a16="http://schemas.microsoft.com/office/drawing/2014/main" id="{320D925C-CCFB-8D5A-C8D5-9DB03199D4D0}"/>
              </a:ext>
            </a:extLst>
          </p:cNvPr>
          <p:cNvPicPr>
            <a:picLocks noChangeAspect="1"/>
          </p:cNvPicPr>
          <p:nvPr/>
        </p:nvPicPr>
        <p:blipFill>
          <a:blip r:embed="rId3"/>
          <a:stretch>
            <a:fillRect/>
          </a:stretch>
        </p:blipFill>
        <p:spPr>
          <a:xfrm>
            <a:off x="7662773" y="129487"/>
            <a:ext cx="2718039" cy="1523820"/>
          </a:xfrm>
          <a:prstGeom prst="rect">
            <a:avLst/>
          </a:prstGeom>
        </p:spPr>
      </p:pic>
      <p:sp>
        <p:nvSpPr>
          <p:cNvPr id="6" name="TextBox 5">
            <a:extLst>
              <a:ext uri="{FF2B5EF4-FFF2-40B4-BE49-F238E27FC236}">
                <a16:creationId xmlns:a16="http://schemas.microsoft.com/office/drawing/2014/main" id="{45131C96-E1BF-D68E-2129-D42B36F50224}"/>
              </a:ext>
            </a:extLst>
          </p:cNvPr>
          <p:cNvSpPr txBox="1"/>
          <p:nvPr/>
        </p:nvSpPr>
        <p:spPr>
          <a:xfrm>
            <a:off x="7986182" y="577647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00"/>
                </a:solidFill>
                <a:cs typeface="Calibri"/>
              </a:rPr>
              <a:t>Crash Data 2009 thru 2020</a:t>
            </a:r>
            <a:endParaRPr lang="en-US" dirty="0">
              <a:solidFill>
                <a:srgbClr val="FFFF00"/>
              </a:solidFill>
            </a:endParaRPr>
          </a:p>
        </p:txBody>
      </p:sp>
    </p:spTree>
    <p:extLst>
      <p:ext uri="{BB962C8B-B14F-4D97-AF65-F5344CB8AC3E}">
        <p14:creationId xmlns:p14="http://schemas.microsoft.com/office/powerpoint/2010/main" val="262482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5" name="TextBox 4">
            <a:extLst>
              <a:ext uri="{FF2B5EF4-FFF2-40B4-BE49-F238E27FC236}">
                <a16:creationId xmlns:a16="http://schemas.microsoft.com/office/drawing/2014/main" id="{525EBAA5-5E92-B489-CD48-433D0B68E6DA}"/>
              </a:ext>
            </a:extLst>
          </p:cNvPr>
          <p:cNvSpPr txBox="1"/>
          <p:nvPr/>
        </p:nvSpPr>
        <p:spPr>
          <a:xfrm>
            <a:off x="976633" y="338381"/>
            <a:ext cx="10248487" cy="563231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FF00"/>
                </a:solidFill>
                <a:cs typeface="Calibri"/>
              </a:rPr>
              <a:t>With this approach to identifying </a:t>
            </a:r>
            <a:r>
              <a:rPr lang="en-US" sz="3600" err="1">
                <a:solidFill>
                  <a:srgbClr val="FFFF00"/>
                </a:solidFill>
                <a:cs typeface="Calibri"/>
              </a:rPr>
              <a:t>stroads</a:t>
            </a:r>
            <a:r>
              <a:rPr lang="en-US" sz="3600" dirty="0">
                <a:solidFill>
                  <a:srgbClr val="FFFF00"/>
                </a:solidFill>
                <a:cs typeface="Calibri"/>
              </a:rPr>
              <a:t> that would be about 90 miles of </a:t>
            </a:r>
            <a:r>
              <a:rPr lang="en-US" sz="3600" err="1">
                <a:solidFill>
                  <a:srgbClr val="FFFF00"/>
                </a:solidFill>
                <a:cs typeface="Calibri"/>
              </a:rPr>
              <a:t>stroad</a:t>
            </a:r>
            <a:r>
              <a:rPr lang="en-US" sz="3600" dirty="0">
                <a:solidFill>
                  <a:srgbClr val="FFFF00"/>
                </a:solidFill>
                <a:cs typeface="Calibri"/>
              </a:rPr>
              <a:t>,  close to 2% of major roads in Delaware.</a:t>
            </a:r>
          </a:p>
          <a:p>
            <a:endParaRPr lang="en-US" sz="3600" dirty="0">
              <a:solidFill>
                <a:srgbClr val="FFFF00"/>
              </a:solidFill>
              <a:cs typeface="Calibri"/>
            </a:endParaRPr>
          </a:p>
          <a:p>
            <a:r>
              <a:rPr lang="en-US" sz="3600" dirty="0">
                <a:solidFill>
                  <a:srgbClr val="FFFF00"/>
                </a:solidFill>
                <a:cs typeface="Calibri"/>
              </a:rPr>
              <a:t>About 15% of the fatalities occur on </a:t>
            </a:r>
            <a:r>
              <a:rPr lang="en-US" sz="3600" err="1">
                <a:solidFill>
                  <a:srgbClr val="FFFF00"/>
                </a:solidFill>
                <a:cs typeface="Calibri"/>
              </a:rPr>
              <a:t>stroads</a:t>
            </a:r>
            <a:r>
              <a:rPr lang="en-US" sz="3600" dirty="0">
                <a:solidFill>
                  <a:srgbClr val="FFFF00"/>
                </a:solidFill>
                <a:cs typeface="Calibri"/>
              </a:rPr>
              <a:t> as defined this way.  Several times the percentage of major roads.</a:t>
            </a:r>
          </a:p>
          <a:p>
            <a:endParaRPr lang="en-US" sz="3600" dirty="0">
              <a:solidFill>
                <a:srgbClr val="FFFF00"/>
              </a:solidFill>
              <a:cs typeface="Calibri"/>
            </a:endParaRPr>
          </a:p>
          <a:p>
            <a:r>
              <a:rPr lang="en-US" sz="3600" dirty="0">
                <a:solidFill>
                  <a:srgbClr val="FFFF00"/>
                </a:solidFill>
                <a:cs typeface="Calibri"/>
              </a:rPr>
              <a:t>About 27% of fatalities occur on </a:t>
            </a:r>
            <a:r>
              <a:rPr lang="en-US" sz="3600" err="1">
                <a:solidFill>
                  <a:srgbClr val="FFFF00"/>
                </a:solidFill>
                <a:cs typeface="Calibri"/>
              </a:rPr>
              <a:t>stroads</a:t>
            </a:r>
            <a:r>
              <a:rPr lang="en-US" sz="3600" dirty="0">
                <a:solidFill>
                  <a:srgbClr val="FFFF00"/>
                </a:solidFill>
                <a:cs typeface="Calibri"/>
              </a:rPr>
              <a:t> when just looking at crashes involving pedestrians or bicyclists </a:t>
            </a:r>
          </a:p>
        </p:txBody>
      </p:sp>
    </p:spTree>
    <p:extLst>
      <p:ext uri="{BB962C8B-B14F-4D97-AF65-F5344CB8AC3E}">
        <p14:creationId xmlns:p14="http://schemas.microsoft.com/office/powerpoint/2010/main" val="124426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5" name="TextBox 4">
            <a:extLst>
              <a:ext uri="{FF2B5EF4-FFF2-40B4-BE49-F238E27FC236}">
                <a16:creationId xmlns:a16="http://schemas.microsoft.com/office/drawing/2014/main" id="{525EBAA5-5E92-B489-CD48-433D0B68E6DA}"/>
              </a:ext>
            </a:extLst>
          </p:cNvPr>
          <p:cNvSpPr txBox="1"/>
          <p:nvPr/>
        </p:nvSpPr>
        <p:spPr>
          <a:xfrm>
            <a:off x="832860" y="295249"/>
            <a:ext cx="10248487" cy="741741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FF00"/>
                </a:solidFill>
                <a:cs typeface="Calibri"/>
              </a:rPr>
              <a:t>A more specific </a:t>
            </a:r>
            <a:r>
              <a:rPr lang="en-US" sz="3600" dirty="0" err="1">
                <a:solidFill>
                  <a:srgbClr val="FFFF00"/>
                </a:solidFill>
                <a:cs typeface="Calibri"/>
              </a:rPr>
              <a:t>Stroad</a:t>
            </a:r>
            <a:r>
              <a:rPr lang="en-US" sz="3600" dirty="0">
                <a:solidFill>
                  <a:srgbClr val="FFFF00"/>
                </a:solidFill>
                <a:cs typeface="Calibri"/>
              </a:rPr>
              <a:t> definition might be:</a:t>
            </a:r>
          </a:p>
          <a:p>
            <a:pPr marL="571500" indent="-571500">
              <a:buFont typeface="Arial"/>
              <a:buChar char="•"/>
            </a:pPr>
            <a:r>
              <a:rPr lang="en-US" sz="3600" dirty="0">
                <a:solidFill>
                  <a:srgbClr val="FFFF00"/>
                </a:solidFill>
                <a:cs typeface="Calibri"/>
              </a:rPr>
              <a:t>Four or more lane highway</a:t>
            </a:r>
          </a:p>
          <a:p>
            <a:pPr marL="571500" indent="-571500">
              <a:buFont typeface="Arial"/>
              <a:buChar char="•"/>
            </a:pPr>
            <a:r>
              <a:rPr lang="en-US" sz="3600" dirty="0">
                <a:solidFill>
                  <a:srgbClr val="FFFF00"/>
                </a:solidFill>
                <a:cs typeface="Calibri"/>
              </a:rPr>
              <a:t>And an Access measure involving something like: </a:t>
            </a:r>
          </a:p>
          <a:p>
            <a:pPr marL="1028700" lvl="1" indent="-571500">
              <a:buFont typeface="Arial"/>
              <a:buChar char="•"/>
            </a:pPr>
            <a:r>
              <a:rPr lang="en-US" sz="3600" dirty="0">
                <a:solidFill>
                  <a:srgbClr val="FFFF00"/>
                </a:solidFill>
                <a:cs typeface="Calibri"/>
              </a:rPr>
              <a:t>Number of driveways/access roads per mile</a:t>
            </a:r>
          </a:p>
          <a:p>
            <a:pPr marL="1028700" lvl="1" indent="-571500">
              <a:buFont typeface="Arial"/>
              <a:buChar char="•"/>
            </a:pPr>
            <a:r>
              <a:rPr lang="en-US" sz="3600" dirty="0">
                <a:solidFill>
                  <a:srgbClr val="FFFF00"/>
                </a:solidFill>
                <a:cs typeface="Calibri"/>
              </a:rPr>
              <a:t>Number of housing units and destinations</a:t>
            </a:r>
          </a:p>
          <a:p>
            <a:pPr marL="1028700" lvl="1" indent="-571500">
              <a:buFont typeface="Arial"/>
              <a:buChar char="•"/>
            </a:pPr>
            <a:r>
              <a:rPr lang="en-US" sz="3600" dirty="0">
                <a:solidFill>
                  <a:srgbClr val="FFFF00"/>
                </a:solidFill>
                <a:cs typeface="Calibri"/>
              </a:rPr>
              <a:t>Number of trips entering and exiting per mile</a:t>
            </a:r>
          </a:p>
          <a:p>
            <a:pPr marL="1028700" lvl="1" indent="-571500">
              <a:buFont typeface="Arial"/>
              <a:buChar char="•"/>
            </a:pPr>
            <a:endParaRPr lang="en-US" sz="3600" dirty="0">
              <a:solidFill>
                <a:srgbClr val="FFFF00"/>
              </a:solidFill>
              <a:cs typeface="Calibri"/>
            </a:endParaRPr>
          </a:p>
          <a:p>
            <a:pPr lvl="1"/>
            <a:r>
              <a:rPr lang="en-US" sz="3600" dirty="0">
                <a:solidFill>
                  <a:srgbClr val="FFFF00"/>
                </a:solidFill>
                <a:cs typeface="Calibri"/>
              </a:rPr>
              <a:t>This could get more detailed as in the next slide that illustrates a housing unit and tax parcel level approach to defining the access. The result might not show an appreciable difference.</a:t>
            </a:r>
          </a:p>
          <a:p>
            <a:pPr marL="1028700" lvl="1" indent="-571500">
              <a:buFont typeface="Arial"/>
              <a:buChar char="•"/>
            </a:pPr>
            <a:endParaRPr lang="en-US" sz="3600" dirty="0">
              <a:solidFill>
                <a:srgbClr val="FFFF00"/>
              </a:solidFill>
              <a:cs typeface="Calibri"/>
            </a:endParaRPr>
          </a:p>
          <a:p>
            <a:endParaRPr lang="en-US" sz="4400" dirty="0">
              <a:solidFill>
                <a:srgbClr val="FFFF00"/>
              </a:solidFill>
              <a:cs typeface="Calibri"/>
            </a:endParaRPr>
          </a:p>
        </p:txBody>
      </p:sp>
    </p:spTree>
    <p:extLst>
      <p:ext uri="{BB962C8B-B14F-4D97-AF65-F5344CB8AC3E}">
        <p14:creationId xmlns:p14="http://schemas.microsoft.com/office/powerpoint/2010/main" val="1988002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3" name="Picture 4" descr="Map&#10;&#10;Description automatically generated">
            <a:extLst>
              <a:ext uri="{FF2B5EF4-FFF2-40B4-BE49-F238E27FC236}">
                <a16:creationId xmlns:a16="http://schemas.microsoft.com/office/drawing/2014/main" id="{CE2E29B8-D60B-B719-3E95-0561C8917C38}"/>
              </a:ext>
            </a:extLst>
          </p:cNvPr>
          <p:cNvPicPr>
            <a:picLocks noChangeAspect="1"/>
          </p:cNvPicPr>
          <p:nvPr/>
        </p:nvPicPr>
        <p:blipFill>
          <a:blip r:embed="rId2"/>
          <a:stretch>
            <a:fillRect/>
          </a:stretch>
        </p:blipFill>
        <p:spPr>
          <a:xfrm>
            <a:off x="1777042" y="198136"/>
            <a:ext cx="8407878" cy="5095877"/>
          </a:xfrm>
          <a:prstGeom prst="rect">
            <a:avLst/>
          </a:prstGeom>
        </p:spPr>
      </p:pic>
      <p:sp>
        <p:nvSpPr>
          <p:cNvPr id="5" name="TextBox 4">
            <a:extLst>
              <a:ext uri="{FF2B5EF4-FFF2-40B4-BE49-F238E27FC236}">
                <a16:creationId xmlns:a16="http://schemas.microsoft.com/office/drawing/2014/main" id="{084B70DA-BEEA-B84A-A268-AEAA4D0E0943}"/>
              </a:ext>
            </a:extLst>
          </p:cNvPr>
          <p:cNvSpPr txBox="1"/>
          <p:nvPr/>
        </p:nvSpPr>
        <p:spPr>
          <a:xfrm>
            <a:off x="1832460" y="5283353"/>
            <a:ext cx="868104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00"/>
                </a:solidFill>
                <a:cs typeface="Calibri"/>
              </a:rPr>
              <a:t>Total Housing units accessing at the points in the major road are  in Red.  Figures in Blue of what total attractions might look like and are not representative or accurate. Total attractions at this level have not been estimated.</a:t>
            </a:r>
          </a:p>
        </p:txBody>
      </p:sp>
    </p:spTree>
    <p:extLst>
      <p:ext uri="{BB962C8B-B14F-4D97-AF65-F5344CB8AC3E}">
        <p14:creationId xmlns:p14="http://schemas.microsoft.com/office/powerpoint/2010/main" val="1875893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5" name="TextBox 4">
            <a:extLst>
              <a:ext uri="{FF2B5EF4-FFF2-40B4-BE49-F238E27FC236}">
                <a16:creationId xmlns:a16="http://schemas.microsoft.com/office/drawing/2014/main" id="{525EBAA5-5E92-B489-CD48-433D0B68E6DA}"/>
              </a:ext>
            </a:extLst>
          </p:cNvPr>
          <p:cNvSpPr txBox="1"/>
          <p:nvPr/>
        </p:nvSpPr>
        <p:spPr>
          <a:xfrm>
            <a:off x="818483" y="367136"/>
            <a:ext cx="10248487" cy="723274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FFFF00"/>
                </a:solidFill>
                <a:cs typeface="Calibri"/>
              </a:rPr>
              <a:t>In looking at the mapping a few other considerations stand out.    </a:t>
            </a:r>
            <a:endParaRPr lang="en-US" sz="3200">
              <a:cs typeface="Calibri"/>
            </a:endParaRPr>
          </a:p>
          <a:p>
            <a:endParaRPr lang="en-US" sz="3200" dirty="0">
              <a:solidFill>
                <a:srgbClr val="FFFF00"/>
              </a:solidFill>
              <a:cs typeface="Calibri"/>
            </a:endParaRPr>
          </a:p>
          <a:p>
            <a:r>
              <a:rPr lang="en-US" sz="3200" dirty="0">
                <a:solidFill>
                  <a:srgbClr val="FFFF00"/>
                </a:solidFill>
                <a:cs typeface="Calibri"/>
              </a:rPr>
              <a:t>For instance, destinations clusters sometimes are set back within parking areas rather than having many destinations directly on the road and this would appear to be a safer configuration. Christiana Mall and perhaps Brandywine Town Center could be an example of this.   </a:t>
            </a:r>
            <a:endParaRPr lang="en-US" sz="3200" dirty="0">
              <a:cs typeface="Calibri"/>
            </a:endParaRPr>
          </a:p>
          <a:p>
            <a:endParaRPr lang="en-US" sz="3200" dirty="0">
              <a:solidFill>
                <a:srgbClr val="FFFF00"/>
              </a:solidFill>
              <a:cs typeface="Calibri"/>
            </a:endParaRPr>
          </a:p>
          <a:p>
            <a:r>
              <a:rPr lang="en-US" sz="3200" dirty="0">
                <a:solidFill>
                  <a:srgbClr val="FFFF00"/>
                </a:solidFill>
                <a:cs typeface="Calibri"/>
              </a:rPr>
              <a:t>A traffic zone view does not fully capture access to major roads.  For instance, the housing/productions could be set back from the major roads.</a:t>
            </a:r>
          </a:p>
          <a:p>
            <a:pPr marL="1028700" lvl="1" indent="-571500">
              <a:buFont typeface="Arial"/>
              <a:buChar char="•"/>
            </a:pPr>
            <a:endParaRPr lang="en-US" sz="3600" dirty="0">
              <a:solidFill>
                <a:srgbClr val="FFFF00"/>
              </a:solidFill>
              <a:cs typeface="Calibri"/>
            </a:endParaRPr>
          </a:p>
          <a:p>
            <a:endParaRPr lang="en-US" sz="4400" dirty="0">
              <a:solidFill>
                <a:srgbClr val="FFFF00"/>
              </a:solidFill>
              <a:cs typeface="Calibri"/>
            </a:endParaRPr>
          </a:p>
        </p:txBody>
      </p:sp>
    </p:spTree>
    <p:extLst>
      <p:ext uri="{BB962C8B-B14F-4D97-AF65-F5344CB8AC3E}">
        <p14:creationId xmlns:p14="http://schemas.microsoft.com/office/powerpoint/2010/main" val="3787635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5" name="TextBox 4">
            <a:extLst>
              <a:ext uri="{FF2B5EF4-FFF2-40B4-BE49-F238E27FC236}">
                <a16:creationId xmlns:a16="http://schemas.microsoft.com/office/drawing/2014/main" id="{525EBAA5-5E92-B489-CD48-433D0B68E6DA}"/>
              </a:ext>
            </a:extLst>
          </p:cNvPr>
          <p:cNvSpPr txBox="1"/>
          <p:nvPr/>
        </p:nvSpPr>
        <p:spPr>
          <a:xfrm>
            <a:off x="832860" y="539664"/>
            <a:ext cx="10248487" cy="298543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FF00"/>
                </a:solidFill>
                <a:cs typeface="Calibri"/>
              </a:rPr>
              <a:t>There are some major roads that show fatalities that wouldn’t be classified as a </a:t>
            </a:r>
            <a:r>
              <a:rPr lang="en-US" sz="3600" dirty="0" err="1">
                <a:solidFill>
                  <a:srgbClr val="FFFF00"/>
                </a:solidFill>
                <a:cs typeface="Calibri"/>
              </a:rPr>
              <a:t>stroad</a:t>
            </a:r>
            <a:r>
              <a:rPr lang="en-US" sz="3600" dirty="0">
                <a:solidFill>
                  <a:srgbClr val="FFFF00"/>
                </a:solidFill>
                <a:cs typeface="Calibri"/>
              </a:rPr>
              <a:t>, as with Route 9 in Sussex.</a:t>
            </a:r>
            <a:endParaRPr lang="en-US" dirty="0"/>
          </a:p>
          <a:p>
            <a:pPr marL="1028700" lvl="1" indent="-571500">
              <a:buFont typeface="Arial"/>
              <a:buChar char="•"/>
            </a:pPr>
            <a:endParaRPr lang="en-US" sz="3600" dirty="0">
              <a:solidFill>
                <a:srgbClr val="FFFF00"/>
              </a:solidFill>
              <a:cs typeface="Calibri"/>
            </a:endParaRPr>
          </a:p>
          <a:p>
            <a:endParaRPr lang="en-US" sz="4400" dirty="0">
              <a:solidFill>
                <a:srgbClr val="FFFF00"/>
              </a:solidFill>
              <a:cs typeface="Calibri"/>
            </a:endParaRPr>
          </a:p>
        </p:txBody>
      </p:sp>
      <p:pic>
        <p:nvPicPr>
          <p:cNvPr id="2" name="Picture 2" descr="Chart, radar chart&#10;&#10;Description automatically generated">
            <a:extLst>
              <a:ext uri="{FF2B5EF4-FFF2-40B4-BE49-F238E27FC236}">
                <a16:creationId xmlns:a16="http://schemas.microsoft.com/office/drawing/2014/main" id="{B7CECA42-9E3C-39AD-8292-EB257095AC57}"/>
              </a:ext>
            </a:extLst>
          </p:cNvPr>
          <p:cNvPicPr>
            <a:picLocks noChangeAspect="1"/>
          </p:cNvPicPr>
          <p:nvPr/>
        </p:nvPicPr>
        <p:blipFill>
          <a:blip r:embed="rId2"/>
          <a:stretch>
            <a:fillRect/>
          </a:stretch>
        </p:blipFill>
        <p:spPr>
          <a:xfrm>
            <a:off x="2884098" y="1857516"/>
            <a:ext cx="7430218" cy="4609458"/>
          </a:xfrm>
          <a:prstGeom prst="rect">
            <a:avLst/>
          </a:prstGeom>
        </p:spPr>
      </p:pic>
      <p:pic>
        <p:nvPicPr>
          <p:cNvPr id="6" name="Picture 5" descr="A picture containing pie chart&#10;&#10;Description automatically generated">
            <a:extLst>
              <a:ext uri="{FF2B5EF4-FFF2-40B4-BE49-F238E27FC236}">
                <a16:creationId xmlns:a16="http://schemas.microsoft.com/office/drawing/2014/main" id="{58185719-986C-85F9-17A7-040775682219}"/>
              </a:ext>
            </a:extLst>
          </p:cNvPr>
          <p:cNvPicPr>
            <a:picLocks noChangeAspect="1"/>
          </p:cNvPicPr>
          <p:nvPr/>
        </p:nvPicPr>
        <p:blipFill>
          <a:blip r:embed="rId3"/>
          <a:stretch>
            <a:fillRect/>
          </a:stretch>
        </p:blipFill>
        <p:spPr>
          <a:xfrm>
            <a:off x="450461" y="2589362"/>
            <a:ext cx="2290852" cy="1966821"/>
          </a:xfrm>
          <a:prstGeom prst="rect">
            <a:avLst/>
          </a:prstGeom>
        </p:spPr>
      </p:pic>
      <p:pic>
        <p:nvPicPr>
          <p:cNvPr id="8" name="Picture 5" descr="Graphical user interface, application&#10;&#10;Description automatically generated">
            <a:extLst>
              <a:ext uri="{FF2B5EF4-FFF2-40B4-BE49-F238E27FC236}">
                <a16:creationId xmlns:a16="http://schemas.microsoft.com/office/drawing/2014/main" id="{0A980E88-0FB5-9708-9E61-409C14DDB2AA}"/>
              </a:ext>
            </a:extLst>
          </p:cNvPr>
          <p:cNvPicPr>
            <a:picLocks noChangeAspect="1"/>
          </p:cNvPicPr>
          <p:nvPr/>
        </p:nvPicPr>
        <p:blipFill>
          <a:blip r:embed="rId4"/>
          <a:stretch>
            <a:fillRect/>
          </a:stretch>
        </p:blipFill>
        <p:spPr>
          <a:xfrm>
            <a:off x="459716" y="4558881"/>
            <a:ext cx="2301095" cy="1880917"/>
          </a:xfrm>
          <a:prstGeom prst="rect">
            <a:avLst/>
          </a:prstGeom>
        </p:spPr>
      </p:pic>
    </p:spTree>
    <p:extLst>
      <p:ext uri="{BB962C8B-B14F-4D97-AF65-F5344CB8AC3E}">
        <p14:creationId xmlns:p14="http://schemas.microsoft.com/office/powerpoint/2010/main" val="3232095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5" name="TextBox 4">
            <a:extLst>
              <a:ext uri="{FF2B5EF4-FFF2-40B4-BE49-F238E27FC236}">
                <a16:creationId xmlns:a16="http://schemas.microsoft.com/office/drawing/2014/main" id="{525EBAA5-5E92-B489-CD48-433D0B68E6DA}"/>
              </a:ext>
            </a:extLst>
          </p:cNvPr>
          <p:cNvSpPr txBox="1"/>
          <p:nvPr/>
        </p:nvSpPr>
        <p:spPr>
          <a:xfrm>
            <a:off x="832860" y="539664"/>
            <a:ext cx="2657242" cy="18774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FF00"/>
                </a:solidFill>
                <a:cs typeface="Calibri"/>
              </a:rPr>
              <a:t>Questions?</a:t>
            </a:r>
          </a:p>
          <a:p>
            <a:pPr marL="1028700" lvl="1" indent="-571500">
              <a:buFont typeface="Arial"/>
              <a:buChar char="•"/>
            </a:pPr>
            <a:endParaRPr lang="en-US" sz="3600" dirty="0">
              <a:solidFill>
                <a:srgbClr val="FFFF00"/>
              </a:solidFill>
              <a:cs typeface="Calibri"/>
            </a:endParaRPr>
          </a:p>
          <a:p>
            <a:endParaRPr lang="en-US" sz="4400" dirty="0">
              <a:solidFill>
                <a:srgbClr val="FFFF00"/>
              </a:solidFill>
              <a:cs typeface="Calibri"/>
            </a:endParaRPr>
          </a:p>
        </p:txBody>
      </p:sp>
      <p:pic>
        <p:nvPicPr>
          <p:cNvPr id="6" name="Picture 6" descr="Map&#10;&#10;Description automatically generated">
            <a:extLst>
              <a:ext uri="{FF2B5EF4-FFF2-40B4-BE49-F238E27FC236}">
                <a16:creationId xmlns:a16="http://schemas.microsoft.com/office/drawing/2014/main" id="{7E55AE9C-89A7-D3BF-2807-A8E9FE87FEB6}"/>
              </a:ext>
            </a:extLst>
          </p:cNvPr>
          <p:cNvPicPr>
            <a:picLocks noChangeAspect="1"/>
          </p:cNvPicPr>
          <p:nvPr/>
        </p:nvPicPr>
        <p:blipFill>
          <a:blip r:embed="rId2"/>
          <a:stretch>
            <a:fillRect/>
          </a:stretch>
        </p:blipFill>
        <p:spPr>
          <a:xfrm>
            <a:off x="3375365" y="16249"/>
            <a:ext cx="9054859" cy="6836953"/>
          </a:xfrm>
          <a:prstGeom prst="rect">
            <a:avLst/>
          </a:prstGeom>
        </p:spPr>
      </p:pic>
    </p:spTree>
    <p:extLst>
      <p:ext uri="{BB962C8B-B14F-4D97-AF65-F5344CB8AC3E}">
        <p14:creationId xmlns:p14="http://schemas.microsoft.com/office/powerpoint/2010/main" val="1441333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048C04-9AC7-B01C-1C85-3698596235C0}"/>
              </a:ext>
            </a:extLst>
          </p:cNvPr>
          <p:cNvSpPr txBox="1"/>
          <p:nvPr/>
        </p:nvSpPr>
        <p:spPr>
          <a:xfrm>
            <a:off x="7784621" y="2195273"/>
            <a:ext cx="3389515" cy="238068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3600" b="1" dirty="0">
                <a:solidFill>
                  <a:srgbClr val="FFFF00"/>
                </a:solidFill>
                <a:latin typeface="+mj-lt"/>
                <a:ea typeface="+mj-ea"/>
                <a:cs typeface="+mj-cs"/>
              </a:rPr>
              <a:t>Fatal Crashes Shown With 4 Lane and Above Highways</a:t>
            </a:r>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5" name="Picture 5" descr="Map&#10;&#10;Description automatically generated">
            <a:extLst>
              <a:ext uri="{FF2B5EF4-FFF2-40B4-BE49-F238E27FC236}">
                <a16:creationId xmlns:a16="http://schemas.microsoft.com/office/drawing/2014/main" id="{5D08DC25-2F44-0E49-4837-89AEBABD76CD}"/>
              </a:ext>
            </a:extLst>
          </p:cNvPr>
          <p:cNvPicPr>
            <a:picLocks noChangeAspect="1"/>
          </p:cNvPicPr>
          <p:nvPr/>
        </p:nvPicPr>
        <p:blipFill>
          <a:blip r:embed="rId2"/>
          <a:stretch>
            <a:fillRect/>
          </a:stretch>
        </p:blipFill>
        <p:spPr>
          <a:xfrm>
            <a:off x="-5751" y="66476"/>
            <a:ext cx="6265652" cy="6854443"/>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D4F24D34-A331-0CC7-209F-AD4DB7739EA4}"/>
              </a:ext>
            </a:extLst>
          </p:cNvPr>
          <p:cNvPicPr>
            <a:picLocks noChangeAspect="1"/>
          </p:cNvPicPr>
          <p:nvPr/>
        </p:nvPicPr>
        <p:blipFill>
          <a:blip r:embed="rId3"/>
          <a:stretch>
            <a:fillRect/>
          </a:stretch>
        </p:blipFill>
        <p:spPr>
          <a:xfrm>
            <a:off x="6756999" y="115110"/>
            <a:ext cx="2718039" cy="1523820"/>
          </a:xfrm>
          <a:prstGeom prst="rect">
            <a:avLst/>
          </a:prstGeom>
        </p:spPr>
      </p:pic>
    </p:spTree>
    <p:extLst>
      <p:ext uri="{BB962C8B-B14F-4D97-AF65-F5344CB8AC3E}">
        <p14:creationId xmlns:p14="http://schemas.microsoft.com/office/powerpoint/2010/main" val="3839488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048C04-9AC7-B01C-1C85-3698596235C0}"/>
              </a:ext>
            </a:extLst>
          </p:cNvPr>
          <p:cNvSpPr txBox="1"/>
          <p:nvPr/>
        </p:nvSpPr>
        <p:spPr>
          <a:xfrm>
            <a:off x="8115300" y="2022745"/>
            <a:ext cx="3389515" cy="238068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3600" b="1" dirty="0">
                <a:solidFill>
                  <a:srgbClr val="FFFF00"/>
                </a:solidFill>
                <a:latin typeface="+mj-lt"/>
                <a:ea typeface="+mj-ea"/>
                <a:cs typeface="+mj-cs"/>
              </a:rPr>
              <a:t>Fatal Crashes Shown With 4 Lane and Above Highways</a:t>
            </a:r>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3" name="Picture 5" descr="Map&#10;&#10;Description automatically generated">
            <a:extLst>
              <a:ext uri="{FF2B5EF4-FFF2-40B4-BE49-F238E27FC236}">
                <a16:creationId xmlns:a16="http://schemas.microsoft.com/office/drawing/2014/main" id="{62A8D806-7049-5144-18D6-4BB8E4C6A610}"/>
              </a:ext>
            </a:extLst>
          </p:cNvPr>
          <p:cNvPicPr>
            <a:picLocks noChangeAspect="1"/>
          </p:cNvPicPr>
          <p:nvPr/>
        </p:nvPicPr>
        <p:blipFill>
          <a:blip r:embed="rId2"/>
          <a:stretch>
            <a:fillRect/>
          </a:stretch>
        </p:blipFill>
        <p:spPr>
          <a:xfrm>
            <a:off x="-5751" y="151"/>
            <a:ext cx="7631501" cy="6843322"/>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9F5D1B45-B7F2-8C1A-88D5-292E08C68CED}"/>
              </a:ext>
            </a:extLst>
          </p:cNvPr>
          <p:cNvPicPr>
            <a:picLocks noChangeAspect="1"/>
          </p:cNvPicPr>
          <p:nvPr/>
        </p:nvPicPr>
        <p:blipFill>
          <a:blip r:embed="rId3"/>
          <a:stretch>
            <a:fillRect/>
          </a:stretch>
        </p:blipFill>
        <p:spPr>
          <a:xfrm>
            <a:off x="7662773" y="129487"/>
            <a:ext cx="2718039" cy="1523820"/>
          </a:xfrm>
          <a:prstGeom prst="rect">
            <a:avLst/>
          </a:prstGeom>
        </p:spPr>
      </p:pic>
    </p:spTree>
    <p:extLst>
      <p:ext uri="{BB962C8B-B14F-4D97-AF65-F5344CB8AC3E}">
        <p14:creationId xmlns:p14="http://schemas.microsoft.com/office/powerpoint/2010/main" val="533233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048C04-9AC7-B01C-1C85-3698596235C0}"/>
              </a:ext>
            </a:extLst>
          </p:cNvPr>
          <p:cNvSpPr txBox="1"/>
          <p:nvPr/>
        </p:nvSpPr>
        <p:spPr>
          <a:xfrm>
            <a:off x="8287828" y="3086669"/>
            <a:ext cx="3389515" cy="238068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3600" b="1" dirty="0">
                <a:solidFill>
                  <a:srgbClr val="FFFF00"/>
                </a:solidFill>
                <a:latin typeface="+mj-lt"/>
                <a:ea typeface="+mj-ea"/>
                <a:cs typeface="+mj-cs"/>
              </a:rPr>
              <a:t>Fatal Crashes Shown With 4 Lane and Above Highways</a:t>
            </a:r>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5" name="Picture 5" descr="Map&#10;&#10;Description automatically generated">
            <a:extLst>
              <a:ext uri="{FF2B5EF4-FFF2-40B4-BE49-F238E27FC236}">
                <a16:creationId xmlns:a16="http://schemas.microsoft.com/office/drawing/2014/main" id="{69F3FC99-42E2-2447-B405-34F1DB25B50A}"/>
              </a:ext>
            </a:extLst>
          </p:cNvPr>
          <p:cNvPicPr>
            <a:picLocks noChangeAspect="1"/>
          </p:cNvPicPr>
          <p:nvPr/>
        </p:nvPicPr>
        <p:blipFill>
          <a:blip r:embed="rId2"/>
          <a:stretch>
            <a:fillRect/>
          </a:stretch>
        </p:blipFill>
        <p:spPr>
          <a:xfrm>
            <a:off x="-5751" y="-5400"/>
            <a:ext cx="8149086" cy="686880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2857ABD3-1B6E-062C-63A0-EFDA3343C3E1}"/>
              </a:ext>
            </a:extLst>
          </p:cNvPr>
          <p:cNvPicPr>
            <a:picLocks noChangeAspect="1"/>
          </p:cNvPicPr>
          <p:nvPr/>
        </p:nvPicPr>
        <p:blipFill>
          <a:blip r:embed="rId3"/>
          <a:stretch>
            <a:fillRect/>
          </a:stretch>
        </p:blipFill>
        <p:spPr>
          <a:xfrm>
            <a:off x="8424773" y="402657"/>
            <a:ext cx="2718039" cy="1523820"/>
          </a:xfrm>
          <a:prstGeom prst="rect">
            <a:avLst/>
          </a:prstGeom>
        </p:spPr>
      </p:pic>
    </p:spTree>
    <p:extLst>
      <p:ext uri="{BB962C8B-B14F-4D97-AF65-F5344CB8AC3E}">
        <p14:creationId xmlns:p14="http://schemas.microsoft.com/office/powerpoint/2010/main" val="3823676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048C04-9AC7-B01C-1C85-3698596235C0}"/>
              </a:ext>
            </a:extLst>
          </p:cNvPr>
          <p:cNvSpPr txBox="1"/>
          <p:nvPr/>
        </p:nvSpPr>
        <p:spPr>
          <a:xfrm>
            <a:off x="8129677" y="1965235"/>
            <a:ext cx="3389515" cy="344460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algn="ctr">
              <a:lnSpc>
                <a:spcPct val="90000"/>
              </a:lnSpc>
              <a:spcBef>
                <a:spcPct val="0"/>
              </a:spcBef>
              <a:spcAft>
                <a:spcPts val="600"/>
              </a:spcAft>
            </a:pPr>
            <a:r>
              <a:rPr lang="en-US" sz="3600" b="1" dirty="0">
                <a:solidFill>
                  <a:srgbClr val="FFFF00"/>
                </a:solidFill>
                <a:latin typeface="+mj-lt"/>
                <a:ea typeface="+mj-ea"/>
                <a:cs typeface="+mj-cs"/>
              </a:rPr>
              <a:t>Fatal Crashes Shown With 4 Lane and Above Highways</a:t>
            </a:r>
            <a:endParaRPr lang="en-US" sz="3600" b="1" dirty="0">
              <a:solidFill>
                <a:srgbClr val="FFFF00"/>
              </a:solidFill>
              <a:latin typeface="+mj-lt"/>
              <a:ea typeface="Calibri Light"/>
              <a:cs typeface="Calibri Light"/>
            </a:endParaRPr>
          </a:p>
          <a:p>
            <a:pPr algn="ctr">
              <a:lnSpc>
                <a:spcPct val="90000"/>
              </a:lnSpc>
              <a:spcBef>
                <a:spcPct val="0"/>
              </a:spcBef>
              <a:spcAft>
                <a:spcPts val="600"/>
              </a:spcAft>
            </a:pPr>
            <a:endParaRPr lang="en-US" sz="3600" b="1" dirty="0">
              <a:solidFill>
                <a:srgbClr val="FFFF00"/>
              </a:solidFill>
              <a:latin typeface="+mj-lt"/>
              <a:ea typeface="Calibri Light"/>
              <a:cs typeface="Calibri Light"/>
            </a:endParaRPr>
          </a:p>
          <a:p>
            <a:pPr algn="ctr">
              <a:lnSpc>
                <a:spcPct val="90000"/>
              </a:lnSpc>
              <a:spcBef>
                <a:spcPct val="0"/>
              </a:spcBef>
              <a:spcAft>
                <a:spcPts val="600"/>
              </a:spcAft>
            </a:pPr>
            <a:r>
              <a:rPr lang="en-US" sz="3600" b="1" dirty="0">
                <a:solidFill>
                  <a:srgbClr val="FFFF00"/>
                </a:solidFill>
                <a:latin typeface="+mj-lt"/>
                <a:ea typeface="+mj-ea"/>
                <a:cs typeface="Calibri Light"/>
              </a:rPr>
              <a:t>Pedestrian and Bicyclist Involved</a:t>
            </a:r>
            <a:endParaRPr lang="en-US" sz="3600" b="1" dirty="0">
              <a:solidFill>
                <a:srgbClr val="FFFF00"/>
              </a:solidFill>
              <a:latin typeface="+mj-lt"/>
              <a:ea typeface="Calibri Light"/>
              <a:cs typeface="Calibri Light"/>
            </a:endParaRPr>
          </a:p>
        </p:txBody>
      </p:sp>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pic>
        <p:nvPicPr>
          <p:cNvPr id="3" name="Picture 5" descr="Map&#10;&#10;Description automatically generated">
            <a:extLst>
              <a:ext uri="{FF2B5EF4-FFF2-40B4-BE49-F238E27FC236}">
                <a16:creationId xmlns:a16="http://schemas.microsoft.com/office/drawing/2014/main" id="{0AEFA8F1-B301-9A73-89BA-F70F3891B67E}"/>
              </a:ext>
            </a:extLst>
          </p:cNvPr>
          <p:cNvPicPr>
            <a:picLocks noChangeAspect="1"/>
          </p:cNvPicPr>
          <p:nvPr/>
        </p:nvPicPr>
        <p:blipFill>
          <a:blip r:embed="rId2"/>
          <a:stretch>
            <a:fillRect/>
          </a:stretch>
        </p:blipFill>
        <p:spPr>
          <a:xfrm>
            <a:off x="-5751" y="80069"/>
            <a:ext cx="7804030" cy="6899144"/>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C5CFB0A2-1276-EE39-354D-5B2BDFCA20D1}"/>
              </a:ext>
            </a:extLst>
          </p:cNvPr>
          <p:cNvPicPr>
            <a:picLocks noChangeAspect="1"/>
          </p:cNvPicPr>
          <p:nvPr/>
        </p:nvPicPr>
        <p:blipFill>
          <a:blip r:embed="rId3"/>
          <a:stretch>
            <a:fillRect/>
          </a:stretch>
        </p:blipFill>
        <p:spPr>
          <a:xfrm>
            <a:off x="7792169" y="86355"/>
            <a:ext cx="2718039" cy="1523820"/>
          </a:xfrm>
          <a:prstGeom prst="rect">
            <a:avLst/>
          </a:prstGeom>
        </p:spPr>
      </p:pic>
    </p:spTree>
    <p:extLst>
      <p:ext uri="{BB962C8B-B14F-4D97-AF65-F5344CB8AC3E}">
        <p14:creationId xmlns:p14="http://schemas.microsoft.com/office/powerpoint/2010/main" val="306961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B2A289-3F25-A1D1-C2EA-AC79B0BB66EA}"/>
              </a:ext>
            </a:extLst>
          </p:cNvPr>
          <p:cNvSpPr txBox="1"/>
          <p:nvPr/>
        </p:nvSpPr>
        <p:spPr>
          <a:xfrm>
            <a:off x="1605642" y="2775857"/>
            <a:ext cx="3994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00"/>
              </a:solidFill>
            </a:endParaRPr>
          </a:p>
        </p:txBody>
      </p:sp>
      <p:sp>
        <p:nvSpPr>
          <p:cNvPr id="5" name="TextBox 4">
            <a:extLst>
              <a:ext uri="{FF2B5EF4-FFF2-40B4-BE49-F238E27FC236}">
                <a16:creationId xmlns:a16="http://schemas.microsoft.com/office/drawing/2014/main" id="{525EBAA5-5E92-B489-CD48-433D0B68E6DA}"/>
              </a:ext>
            </a:extLst>
          </p:cNvPr>
          <p:cNvSpPr txBox="1"/>
          <p:nvPr/>
        </p:nvSpPr>
        <p:spPr>
          <a:xfrm>
            <a:off x="574067" y="93967"/>
            <a:ext cx="11053618" cy="747897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FFFF00"/>
                </a:solidFill>
                <a:ea typeface="+mn-lt"/>
                <a:cs typeface="+mn-lt"/>
              </a:rPr>
              <a:t>Major Factors Influencing Crashes</a:t>
            </a:r>
          </a:p>
          <a:p>
            <a:pPr marL="571500" indent="-571500">
              <a:buFont typeface="Arial"/>
              <a:buChar char="•"/>
            </a:pPr>
            <a:r>
              <a:rPr lang="en-US" sz="4000">
                <a:solidFill>
                  <a:srgbClr val="FFFF00"/>
                </a:solidFill>
                <a:cs typeface="Calibri"/>
              </a:rPr>
              <a:t>Speed</a:t>
            </a:r>
          </a:p>
          <a:p>
            <a:pPr marL="571500" indent="-571500">
              <a:buFont typeface="Arial"/>
              <a:buChar char="•"/>
            </a:pPr>
            <a:r>
              <a:rPr lang="en-US" sz="4000">
                <a:solidFill>
                  <a:srgbClr val="FFFF00"/>
                </a:solidFill>
                <a:cs typeface="Calibri"/>
              </a:rPr>
              <a:t>Travel Way Features</a:t>
            </a:r>
          </a:p>
          <a:p>
            <a:pPr marL="1028700" lvl="1" indent="-571500">
              <a:buFont typeface="Arial"/>
              <a:buChar char="•"/>
            </a:pPr>
            <a:r>
              <a:rPr lang="en-US" sz="4000">
                <a:solidFill>
                  <a:srgbClr val="FFFF00"/>
                </a:solidFill>
                <a:cs typeface="Calibri"/>
              </a:rPr>
              <a:t>Number of Lanes</a:t>
            </a:r>
          </a:p>
          <a:p>
            <a:pPr marL="1028700" lvl="1" indent="-571500">
              <a:buFont typeface="Arial"/>
              <a:buChar char="•"/>
            </a:pPr>
            <a:r>
              <a:rPr lang="en-US" sz="4000">
                <a:solidFill>
                  <a:srgbClr val="FFFF00"/>
                </a:solidFill>
                <a:cs typeface="Calibri"/>
              </a:rPr>
              <a:t>Access points </a:t>
            </a:r>
          </a:p>
          <a:p>
            <a:pPr marL="1028700" lvl="1" indent="-571500">
              <a:buFont typeface="Arial"/>
              <a:buChar char="•"/>
            </a:pPr>
            <a:r>
              <a:rPr lang="en-US" sz="4000">
                <a:solidFill>
                  <a:srgbClr val="FFFF00"/>
                </a:solidFill>
                <a:cs typeface="Calibri"/>
              </a:rPr>
              <a:t>Facilities</a:t>
            </a:r>
          </a:p>
          <a:p>
            <a:pPr marL="571500" indent="-571500">
              <a:buFont typeface="Arial"/>
              <a:buChar char="•"/>
            </a:pPr>
            <a:r>
              <a:rPr lang="en-US" sz="4000">
                <a:solidFill>
                  <a:srgbClr val="FFFF00"/>
                </a:solidFill>
                <a:cs typeface="Calibri"/>
              </a:rPr>
              <a:t>Exposure – number of interactions, number of vehicles or pedestrians, volume</a:t>
            </a:r>
          </a:p>
          <a:p>
            <a:pPr marL="571500" indent="-571500">
              <a:buFont typeface="Arial"/>
              <a:buChar char="•"/>
            </a:pPr>
            <a:r>
              <a:rPr lang="en-US" sz="4000">
                <a:solidFill>
                  <a:srgbClr val="FFFF00"/>
                </a:solidFill>
                <a:cs typeface="Calibri"/>
              </a:rPr>
              <a:t>Land use</a:t>
            </a:r>
          </a:p>
          <a:p>
            <a:pPr marL="571500" indent="-571500">
              <a:buFont typeface="Arial"/>
              <a:buChar char="•"/>
            </a:pPr>
            <a:r>
              <a:rPr lang="en-US" sz="4000">
                <a:solidFill>
                  <a:srgbClr val="FFFF00"/>
                </a:solidFill>
                <a:cs typeface="Calibri"/>
              </a:rPr>
              <a:t>Driver </a:t>
            </a:r>
          </a:p>
          <a:p>
            <a:pPr marL="571500" indent="-571500">
              <a:buFont typeface="Arial"/>
              <a:buChar char="•"/>
            </a:pPr>
            <a:r>
              <a:rPr lang="en-US" sz="4000">
                <a:solidFill>
                  <a:srgbClr val="FFFF00"/>
                </a:solidFill>
                <a:cs typeface="Calibri"/>
              </a:rPr>
              <a:t>Environment</a:t>
            </a:r>
          </a:p>
          <a:p>
            <a:endParaRPr lang="en-US" sz="4000">
              <a:solidFill>
                <a:srgbClr val="FFFF00"/>
              </a:solidFill>
              <a:cs typeface="Calibri"/>
            </a:endParaRPr>
          </a:p>
        </p:txBody>
      </p:sp>
    </p:spTree>
    <p:extLst>
      <p:ext uri="{BB962C8B-B14F-4D97-AF65-F5344CB8AC3E}">
        <p14:creationId xmlns:p14="http://schemas.microsoft.com/office/powerpoint/2010/main" val="42736450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7B86AD2494834E9D578E8AB04E5F6E" ma:contentTypeVersion="12" ma:contentTypeDescription="Create a new document." ma:contentTypeScope="" ma:versionID="59a6176bc2a71c50d02d8c2de82c753b">
  <xsd:schema xmlns:xsd="http://www.w3.org/2001/XMLSchema" xmlns:xs="http://www.w3.org/2001/XMLSchema" xmlns:p="http://schemas.microsoft.com/office/2006/metadata/properties" xmlns:ns2="74c4816f-3cdc-450a-9d65-2b13b9e363cf" xmlns:ns3="f07709f9-1207-475a-a863-80fe39031694" targetNamespace="http://schemas.microsoft.com/office/2006/metadata/properties" ma:root="true" ma:fieldsID="bb1090e9f2cb7039bf0af6b0aac4dae5" ns2:_="" ns3:_="">
    <xsd:import namespace="74c4816f-3cdc-450a-9d65-2b13b9e363cf"/>
    <xsd:import namespace="f07709f9-1207-475a-a863-80fe3903169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tag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c4816f-3cdc-450a-9d65-2b13b9e363c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7709f9-1207-475a-a863-80fe3903169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tags" ma:index="14" nillable="true" ma:displayName="tags" ma:description="tags" ma:format="Dropdown" ma:internalName="tags">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gs xmlns="f07709f9-1207-475a-a863-80fe3903169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058828-A32E-4F99-A5B0-15D687FD30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c4816f-3cdc-450a-9d65-2b13b9e363cf"/>
    <ds:schemaRef ds:uri="f07709f9-1207-475a-a863-80fe390316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CC62B4-270D-42EA-BA2E-16742D6788C2}">
  <ds:schemaRefs>
    <ds:schemaRef ds:uri="http://schemas.microsoft.com/office/2006/metadata/properties"/>
    <ds:schemaRef ds:uri="http://schemas.microsoft.com/office/infopath/2007/PartnerControls"/>
    <ds:schemaRef ds:uri="f07709f9-1207-475a-a863-80fe39031694"/>
  </ds:schemaRefs>
</ds:datastoreItem>
</file>

<file path=customXml/itemProps3.xml><?xml version="1.0" encoding="utf-8"?>
<ds:datastoreItem xmlns:ds="http://schemas.openxmlformats.org/officeDocument/2006/customXml" ds:itemID="{C3343401-A6CD-4E00-9DFF-51F3A1C55C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45</Slides>
  <Notes>0</Notes>
  <HiddenSlides>0</HiddenSlide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How Many "Stroad Miles" Does Delaware Have?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928</cp:revision>
  <dcterms:created xsi:type="dcterms:W3CDTF">2023-04-27T19:07:45Z</dcterms:created>
  <dcterms:modified xsi:type="dcterms:W3CDTF">2023-05-03T13:30:35Z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0x0101003A7B86AD2494834E9D578E8AB04E5F6E</vt:lpwstr>
  </property>
</Properties>
</file>